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335" r:id="rId2"/>
    <p:sldId id="257" r:id="rId3"/>
    <p:sldId id="363" r:id="rId4"/>
    <p:sldId id="258" r:id="rId5"/>
    <p:sldId id="336" r:id="rId6"/>
    <p:sldId id="337" r:id="rId7"/>
    <p:sldId id="338" r:id="rId8"/>
    <p:sldId id="340" r:id="rId9"/>
    <p:sldId id="341" r:id="rId10"/>
    <p:sldId id="342" r:id="rId11"/>
    <p:sldId id="343" r:id="rId12"/>
    <p:sldId id="344" r:id="rId13"/>
    <p:sldId id="345" r:id="rId14"/>
    <p:sldId id="346" r:id="rId15"/>
    <p:sldId id="347" r:id="rId16"/>
    <p:sldId id="348" r:id="rId17"/>
    <p:sldId id="350" r:id="rId18"/>
    <p:sldId id="349" r:id="rId19"/>
    <p:sldId id="351" r:id="rId20"/>
    <p:sldId id="352" r:id="rId21"/>
    <p:sldId id="356" r:id="rId22"/>
    <p:sldId id="353" r:id="rId23"/>
    <p:sldId id="354" r:id="rId24"/>
    <p:sldId id="355" r:id="rId25"/>
    <p:sldId id="361" r:id="rId26"/>
    <p:sldId id="357" r:id="rId27"/>
    <p:sldId id="362" r:id="rId28"/>
    <p:sldId id="358" r:id="rId29"/>
    <p:sldId id="360" r:id="rId30"/>
    <p:sldId id="359"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80"/>
    <a:srgbClr val="00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68" d="100"/>
          <a:sy n="68" d="100"/>
        </p:scale>
        <p:origin x="1152" y="6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jpeg>
</file>

<file path=ppt/media/image3.png>
</file>

<file path=ppt/media/image4.png>
</file>

<file path=ppt/media/image5.png>
</file>

<file path=ppt/media/image6.jpe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D680A-7530-4899-9AFB-FBD01D0CE5AD}" type="datetimeFigureOut">
              <a:rPr lang="en-US" smtClean="0"/>
              <a:t>19/08/2023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28EE9F-1F07-4C39-B7BF-0EDD823307D9}" type="slidenum">
              <a:rPr lang="en-US" smtClean="0"/>
              <a:t>‹#›</a:t>
            </a:fld>
            <a:endParaRPr lang="en-US"/>
          </a:p>
        </p:txBody>
      </p:sp>
    </p:spTree>
    <p:extLst>
      <p:ext uri="{BB962C8B-B14F-4D97-AF65-F5344CB8AC3E}">
        <p14:creationId xmlns:p14="http://schemas.microsoft.com/office/powerpoint/2010/main" val="29078438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sz="1600">
                <a:solidFill>
                  <a:srgbClr val="FF0000"/>
                </a:solidFill>
              </a:defRPr>
            </a:lvl1pPr>
          </a:lstStyle>
          <a:p>
            <a:fld id="{7A56DD26-32A4-2A43-990A-6F7E5E73786E}" type="datetimeFigureOut">
              <a:rPr lang="en-US" smtClean="0"/>
              <a:pPr/>
              <a:t>19/08/2023</a:t>
            </a:fld>
            <a:endParaRPr lang="en-US"/>
          </a:p>
        </p:txBody>
      </p:sp>
      <p:sp>
        <p:nvSpPr>
          <p:cNvPr id="5" name="Footer Placeholder 4"/>
          <p:cNvSpPr>
            <a:spLocks noGrp="1"/>
          </p:cNvSpPr>
          <p:nvPr>
            <p:ph type="ftr" sz="quarter" idx="11"/>
          </p:nvPr>
        </p:nvSpPr>
        <p:spPr/>
        <p:txBody>
          <a:bodyPr/>
          <a:lstStyle>
            <a:lvl1pPr>
              <a:defRPr sz="1600">
                <a:solidFill>
                  <a:srgbClr val="FF0000"/>
                </a:solidFill>
              </a:defRPr>
            </a:lvl1pPr>
          </a:lstStyle>
          <a:p>
            <a:endParaRPr lang="en-US"/>
          </a:p>
        </p:txBody>
      </p:sp>
      <p:sp>
        <p:nvSpPr>
          <p:cNvPr id="6" name="Slide Number Placeholder 5"/>
          <p:cNvSpPr>
            <a:spLocks noGrp="1"/>
          </p:cNvSpPr>
          <p:nvPr>
            <p:ph type="sldNum" sz="quarter" idx="12"/>
          </p:nvPr>
        </p:nvSpPr>
        <p:spPr/>
        <p:txBody>
          <a:bodyPr/>
          <a:lstStyle>
            <a:lvl1pPr>
              <a:defRPr sz="1600">
                <a:solidFill>
                  <a:srgbClr val="FF0000"/>
                </a:solidFill>
              </a:defRPr>
            </a:lvl1pPr>
          </a:lstStyle>
          <a:p>
            <a:fld id="{186AF604-6CBA-6F4A-A6F6-26E48A4D0EE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A56DD26-32A4-2A43-990A-6F7E5E73786E}" type="datetimeFigureOut">
              <a:rPr lang="en-US" smtClean="0"/>
              <a:t>19/08/2023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AF604-6CBA-6F4A-A6F6-26E48A4D0EE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A56DD26-32A4-2A43-990A-6F7E5E73786E}" type="datetimeFigureOut">
              <a:rPr lang="en-US" smtClean="0"/>
              <a:t>19/08/2023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AF604-6CBA-6F4A-A6F6-26E48A4D0EE4}"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323530" y="217050"/>
            <a:ext cx="8245094" cy="515505"/>
          </a:xfrm>
        </p:spPr>
        <p:txBody>
          <a:bodyPr>
            <a:normAutofit/>
          </a:bodyPr>
          <a:lstStyle>
            <a:lvl1pPr>
              <a:defRPr sz="2400" b="1">
                <a:solidFill>
                  <a:srgbClr val="C00000"/>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3223630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A56DD26-32A4-2A43-990A-6F7E5E73786E}" type="datetimeFigureOut">
              <a:rPr lang="en-US" smtClean="0"/>
              <a:t>19/08/2023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AF604-6CBA-6F4A-A6F6-26E48A4D0EE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56DD26-32A4-2A43-990A-6F7E5E73786E}" type="datetimeFigureOut">
              <a:rPr lang="en-US" smtClean="0"/>
              <a:t>19/08/2023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AF604-6CBA-6F4A-A6F6-26E48A4D0EE4}"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A56DD26-32A4-2A43-990A-6F7E5E73786E}" type="datetimeFigureOut">
              <a:rPr lang="en-US" smtClean="0"/>
              <a:t>19/08/2023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6AF604-6CBA-6F4A-A6F6-26E48A4D0EE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A56DD26-32A4-2A43-990A-6F7E5E73786E}" type="datetimeFigureOut">
              <a:rPr lang="en-US" smtClean="0"/>
              <a:t>19/08/2023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6AF604-6CBA-6F4A-A6F6-26E48A4D0EE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A56DD26-32A4-2A43-990A-6F7E5E73786E}" type="datetimeFigureOut">
              <a:rPr lang="en-US" smtClean="0"/>
              <a:t>19/08/2023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6AF604-6CBA-6F4A-A6F6-26E48A4D0EE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56DD26-32A4-2A43-990A-6F7E5E73786E}" type="datetimeFigureOut">
              <a:rPr lang="en-US" smtClean="0"/>
              <a:t>19/08/2023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86AF604-6CBA-6F4A-A6F6-26E48A4D0EE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56DD26-32A4-2A43-990A-6F7E5E73786E}" type="datetimeFigureOut">
              <a:rPr lang="en-US" smtClean="0"/>
              <a:t>19/08/2023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6AF604-6CBA-6F4A-A6F6-26E48A4D0EE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56DD26-32A4-2A43-990A-6F7E5E73786E}" type="datetimeFigureOut">
              <a:rPr lang="en-US" smtClean="0"/>
              <a:t>19/08/2023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6AF604-6CBA-6F4A-A6F6-26E48A4D0EE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600">
                <a:solidFill>
                  <a:srgbClr val="FF0000"/>
                </a:solidFill>
              </a:defRPr>
            </a:lvl1pPr>
          </a:lstStyle>
          <a:p>
            <a:fld id="{7A56DD26-32A4-2A43-990A-6F7E5E73786E}" type="datetimeFigureOut">
              <a:rPr lang="en-US" smtClean="0"/>
              <a:pPr/>
              <a:t>19/08/2023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600">
                <a:solidFill>
                  <a:srgbClr val="FF0000"/>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600">
                <a:solidFill>
                  <a:srgbClr val="FF0000"/>
                </a:solidFill>
              </a:defRPr>
            </a:lvl1pPr>
          </a:lstStyle>
          <a:p>
            <a:fld id="{186AF604-6CBA-6F4A-A6F6-26E48A4D0EE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97446" y="2537119"/>
            <a:ext cx="7886700" cy="754606"/>
          </a:xfrm>
        </p:spPr>
        <p:txBody>
          <a:bodyPr anchor="ctr" anchorCtr="0">
            <a:normAutofit/>
          </a:bodyPr>
          <a:lstStyle/>
          <a:p>
            <a:pPr algn="ctr"/>
            <a:r>
              <a:rPr lang="en-US" sz="2700">
                <a:latin typeface="Amasis MT Pro" panose="020B0604020202020204" pitchFamily="18" charset="0"/>
              </a:rPr>
              <a:t>PHÂN TÍCH THIẾT KẾ YÊU CẦU</a:t>
            </a:r>
            <a:endParaRPr lang="en-US" sz="2700" dirty="0">
              <a:latin typeface="Amasis MT Pro" panose="020B0604020202020204" pitchFamily="18" charset="0"/>
            </a:endParaRPr>
          </a:p>
        </p:txBody>
      </p:sp>
      <p:sp>
        <p:nvSpPr>
          <p:cNvPr id="3" name="Subtitle 2"/>
          <p:cNvSpPr>
            <a:spLocks noGrp="1"/>
          </p:cNvSpPr>
          <p:nvPr>
            <p:ph type="subTitle" idx="4294967295"/>
          </p:nvPr>
        </p:nvSpPr>
        <p:spPr>
          <a:xfrm>
            <a:off x="930359" y="3094564"/>
            <a:ext cx="7586179" cy="394322"/>
          </a:xfrm>
        </p:spPr>
        <p:txBody>
          <a:bodyPr>
            <a:noAutofit/>
          </a:bodyPr>
          <a:lstStyle/>
          <a:p>
            <a:pPr marL="0" indent="0" algn="ctr">
              <a:buNone/>
            </a:pPr>
            <a:r>
              <a:rPr lang="en-US" sz="2400">
                <a:solidFill>
                  <a:schemeClr val="tx2"/>
                </a:solidFill>
              </a:rPr>
              <a:t>(Requirements Analysis and Design )</a:t>
            </a:r>
            <a:endParaRPr lang="en-US" sz="2400" b="1" dirty="0">
              <a:solidFill>
                <a:srgbClr val="D24726"/>
              </a:solidFill>
              <a:effectLst>
                <a:outerShdw blurRad="38100" dist="38100" dir="2700000" algn="tl">
                  <a:srgbClr val="000000">
                    <a:alpha val="43137"/>
                  </a:srgbClr>
                </a:outerShdw>
              </a:effectLst>
              <a:latin typeface="Amasis MT Pro" panose="020B0604020202020204" pitchFamily="18" charset="0"/>
            </a:endParaRPr>
          </a:p>
        </p:txBody>
      </p:sp>
      <p:sp>
        <p:nvSpPr>
          <p:cNvPr id="5" name="Subtitle 2">
            <a:extLst>
              <a:ext uri="{FF2B5EF4-FFF2-40B4-BE49-F238E27FC236}">
                <a16:creationId xmlns:a16="http://schemas.microsoft.com/office/drawing/2014/main" id="{4F7502B7-9D54-460A-B68A-CF88FFCDFF89}"/>
              </a:ext>
            </a:extLst>
          </p:cNvPr>
          <p:cNvSpPr txBox="1">
            <a:spLocks/>
          </p:cNvSpPr>
          <p:nvPr/>
        </p:nvSpPr>
        <p:spPr>
          <a:xfrm>
            <a:off x="3040173" y="5100870"/>
            <a:ext cx="5884860" cy="1114577"/>
          </a:xfrm>
          <a:prstGeom prst="rect">
            <a:avLst/>
          </a:prstGeom>
        </p:spPr>
        <p:txBody>
          <a:bodyPr vert="horz" lIns="68580" tIns="34290" rIns="68580" bIns="34290" rtlCol="0">
            <a:no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marL="1888331">
              <a:lnSpc>
                <a:spcPct val="100000"/>
              </a:lnSpc>
              <a:spcBef>
                <a:spcPts val="0"/>
              </a:spcBef>
              <a:spcAft>
                <a:spcPts val="0"/>
              </a:spcAft>
            </a:pPr>
            <a:r>
              <a:rPr lang="en-US" sz="2200" b="1">
                <a:solidFill>
                  <a:schemeClr val="accent1">
                    <a:lumMod val="50000"/>
                  </a:schemeClr>
                </a:solidFill>
                <a:latin typeface="+mj-lt"/>
              </a:rPr>
              <a:t>GV:  Đào Thị Lệ Thủy</a:t>
            </a:r>
          </a:p>
          <a:p>
            <a:pPr marL="1888331">
              <a:lnSpc>
                <a:spcPct val="100000"/>
              </a:lnSpc>
              <a:spcBef>
                <a:spcPts val="0"/>
              </a:spcBef>
              <a:spcAft>
                <a:spcPts val="0"/>
              </a:spcAft>
            </a:pPr>
            <a:r>
              <a:rPr lang="en-US" sz="2200" b="1">
                <a:solidFill>
                  <a:schemeClr val="accent1">
                    <a:lumMod val="50000"/>
                  </a:schemeClr>
                </a:solidFill>
                <a:latin typeface="+mj-lt"/>
              </a:rPr>
              <a:t>Email: thuydt0129@gmail.com</a:t>
            </a:r>
          </a:p>
          <a:p>
            <a:pPr marL="1888331">
              <a:lnSpc>
                <a:spcPct val="100000"/>
              </a:lnSpc>
              <a:spcBef>
                <a:spcPts val="0"/>
              </a:spcBef>
              <a:spcAft>
                <a:spcPts val="0"/>
              </a:spcAft>
            </a:pPr>
            <a:r>
              <a:rPr lang="en-US" sz="2200" b="1">
                <a:solidFill>
                  <a:schemeClr val="accent1">
                    <a:lumMod val="50000"/>
                  </a:schemeClr>
                </a:solidFill>
                <a:latin typeface="+mj-lt"/>
              </a:rPr>
              <a:t>Bộ môn CNPM – Khoa CNTT</a:t>
            </a:r>
          </a:p>
          <a:p>
            <a:pPr algn="ctr">
              <a:lnSpc>
                <a:spcPct val="100000"/>
              </a:lnSpc>
              <a:spcBef>
                <a:spcPts val="0"/>
              </a:spcBef>
              <a:spcAft>
                <a:spcPts val="0"/>
              </a:spcAft>
            </a:pPr>
            <a:endParaRPr lang="vi-VN" sz="2200" b="1">
              <a:solidFill>
                <a:schemeClr val="accent1">
                  <a:lumMod val="50000"/>
                </a:schemeClr>
              </a:solidFill>
              <a:latin typeface="+mj-lt"/>
            </a:endParaRPr>
          </a:p>
        </p:txBody>
      </p:sp>
      <p:pic>
        <p:nvPicPr>
          <p:cNvPr id="7" name="Video 6">
            <a:hlinkClick r:id="" action="ppaction://media"/>
            <a:extLst>
              <a:ext uri="{FF2B5EF4-FFF2-40B4-BE49-F238E27FC236}">
                <a16:creationId xmlns:a16="http://schemas.microsoft.com/office/drawing/2014/main" id="{21F11818-DBE9-4F24-A132-A14C63D7138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19808" y="5061462"/>
            <a:ext cx="2278667" cy="1153985"/>
          </a:xfrm>
          <a:prstGeom prst="rect">
            <a:avLst/>
          </a:prstGeom>
        </p:spPr>
      </p:pic>
      <p:cxnSp>
        <p:nvCxnSpPr>
          <p:cNvPr id="8" name="Straight Connector 7">
            <a:extLst>
              <a:ext uri="{FF2B5EF4-FFF2-40B4-BE49-F238E27FC236}">
                <a16:creationId xmlns:a16="http://schemas.microsoft.com/office/drawing/2014/main" id="{F9F087D5-958F-4DC1-A58A-11B455A20739}"/>
              </a:ext>
            </a:extLst>
          </p:cNvPr>
          <p:cNvCxnSpPr>
            <a:cxnSpLocks/>
          </p:cNvCxnSpPr>
          <p:nvPr/>
        </p:nvCxnSpPr>
        <p:spPr>
          <a:xfrm>
            <a:off x="425024" y="4787661"/>
            <a:ext cx="8184138" cy="0"/>
          </a:xfrm>
          <a:prstGeom prst="line">
            <a:avLst/>
          </a:prstGeom>
        </p:spPr>
        <p:style>
          <a:lnRef idx="3">
            <a:schemeClr val="accent2"/>
          </a:lnRef>
          <a:fillRef idx="0">
            <a:schemeClr val="accent2"/>
          </a:fillRef>
          <a:effectRef idx="2">
            <a:schemeClr val="accent2"/>
          </a:effectRef>
          <a:fontRef idx="minor">
            <a:schemeClr val="tx1"/>
          </a:fontRef>
        </p:style>
      </p:cxnSp>
      <p:sp>
        <p:nvSpPr>
          <p:cNvPr id="14" name="Subtitle 2">
            <a:extLst>
              <a:ext uri="{FF2B5EF4-FFF2-40B4-BE49-F238E27FC236}">
                <a16:creationId xmlns:a16="http://schemas.microsoft.com/office/drawing/2014/main" id="{56E87878-FEC4-4976-B682-E4151C17A18A}"/>
              </a:ext>
            </a:extLst>
          </p:cNvPr>
          <p:cNvSpPr txBox="1">
            <a:spLocks/>
          </p:cNvSpPr>
          <p:nvPr/>
        </p:nvSpPr>
        <p:spPr>
          <a:xfrm>
            <a:off x="2686229" y="1965996"/>
            <a:ext cx="3771542" cy="571123"/>
          </a:xfrm>
          <a:prstGeom prst="rect">
            <a:avLst/>
          </a:prstGeom>
        </p:spPr>
        <p:txBody>
          <a:bodyPr vert="horz" lIns="91440" tIns="45720" rIns="91440" bIns="45720" rtlCol="0">
            <a:noAutofit/>
          </a:bodyPr>
          <a:lstStyle>
            <a:lvl1pPr marL="0" indent="0" algn="l" defTabSz="685800" rtl="0" eaLnBrk="1" latinLnBrk="0" hangingPunct="1">
              <a:lnSpc>
                <a:spcPct val="100000"/>
              </a:lnSpc>
              <a:spcBef>
                <a:spcPts val="750"/>
              </a:spcBef>
              <a:spcAft>
                <a:spcPts val="900"/>
              </a:spcAft>
              <a:buFontTx/>
              <a:buNone/>
              <a:defRPr lang="en-US" sz="2000" kern="1200" dirty="0">
                <a:solidFill>
                  <a:srgbClr val="002060"/>
                </a:solidFill>
                <a:latin typeface="+mn-lt"/>
                <a:ea typeface="+mn-ea"/>
                <a:cs typeface="+mn-cs"/>
              </a:defRPr>
            </a:lvl1pPr>
            <a:lvl2pPr marL="171450" indent="-171450" algn="l" defTabSz="685800" rtl="0" eaLnBrk="1" latinLnBrk="0" hangingPunct="1">
              <a:lnSpc>
                <a:spcPct val="100000"/>
              </a:lnSpc>
              <a:spcBef>
                <a:spcPts val="750"/>
              </a:spcBef>
              <a:spcAft>
                <a:spcPts val="900"/>
              </a:spcAft>
              <a:buFont typeface="Arial" panose="020B0604020202020204" pitchFamily="34" charset="0"/>
              <a:buChar char="•"/>
              <a:defRPr lang="en-US" sz="2000" kern="1200" dirty="0">
                <a:solidFill>
                  <a:srgbClr val="002060"/>
                </a:solidFill>
                <a:latin typeface="+mn-lt"/>
                <a:ea typeface="+mn-ea"/>
                <a:cs typeface="+mn-cs"/>
              </a:defRPr>
            </a:lvl2pPr>
            <a:lvl3pPr marL="514350" indent="-171450" algn="l" defTabSz="685800" rtl="0" eaLnBrk="1" latinLnBrk="0" hangingPunct="1">
              <a:lnSpc>
                <a:spcPct val="100000"/>
              </a:lnSpc>
              <a:spcBef>
                <a:spcPts val="750"/>
              </a:spcBef>
              <a:spcAft>
                <a:spcPts val="900"/>
              </a:spcAft>
              <a:buFont typeface="Arial" panose="020B0604020202020204" pitchFamily="34" charset="0"/>
              <a:buChar char="•"/>
              <a:defRPr lang="en-US" sz="2000" kern="1200" dirty="0">
                <a:solidFill>
                  <a:srgbClr val="002060"/>
                </a:solidFill>
                <a:latin typeface="+mn-lt"/>
                <a:ea typeface="+mn-ea"/>
                <a:cs typeface="+mn-cs"/>
              </a:defRPr>
            </a:lvl3pPr>
            <a:lvl4pPr marL="857250" indent="-171450" algn="l" defTabSz="685800" rtl="0" eaLnBrk="1" latinLnBrk="0" hangingPunct="1">
              <a:lnSpc>
                <a:spcPct val="100000"/>
              </a:lnSpc>
              <a:spcBef>
                <a:spcPts val="750"/>
              </a:spcBef>
              <a:spcAft>
                <a:spcPts val="900"/>
              </a:spcAft>
              <a:buFont typeface="Arial" panose="020B0604020202020204" pitchFamily="34" charset="0"/>
              <a:buChar char="•"/>
              <a:defRPr lang="en-US" sz="2000" kern="1200" dirty="0" smtClean="0">
                <a:solidFill>
                  <a:srgbClr val="002060"/>
                </a:solidFill>
                <a:latin typeface="+mn-lt"/>
                <a:ea typeface="+mn-ea"/>
                <a:cs typeface="+mn-cs"/>
              </a:defRPr>
            </a:lvl4pPr>
            <a:lvl5pPr marL="1200150" indent="-171450" algn="l" defTabSz="685800" rtl="0" eaLnBrk="1" latinLnBrk="0" hangingPunct="1">
              <a:lnSpc>
                <a:spcPct val="100000"/>
              </a:lnSpc>
              <a:spcBef>
                <a:spcPts val="750"/>
              </a:spcBef>
              <a:spcAft>
                <a:spcPts val="900"/>
              </a:spcAft>
              <a:buFont typeface="Arial" panose="020B0604020202020204" pitchFamily="34" charset="0"/>
              <a:buChar char="•"/>
              <a:defRPr lang="en-US" sz="2000" kern="1200" dirty="0" smtClean="0">
                <a:solidFill>
                  <a:srgbClr val="002060"/>
                </a:solidFill>
                <a:latin typeface="+mn-lt"/>
                <a:ea typeface="+mn-ea"/>
                <a:cs typeface="+mn-cs"/>
              </a:defRPr>
            </a:lvl5pPr>
            <a:lvl6pPr marL="15430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6pPr>
            <a:lvl7pPr marL="18859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7pPr>
            <a:lvl8pPr marL="22288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8pPr>
            <a:lvl9pPr marL="2571750" indent="-171450" algn="l" defTabSz="685800" rtl="0" eaLnBrk="1" latinLnBrk="0" hangingPunct="1">
              <a:lnSpc>
                <a:spcPct val="90000"/>
              </a:lnSpc>
              <a:spcBef>
                <a:spcPct val="30000"/>
              </a:spcBef>
              <a:buFont typeface="Arial" panose="020B0604020202020204" pitchFamily="34" charset="0"/>
              <a:buNone/>
              <a:defRPr sz="900" kern="1200">
                <a:solidFill>
                  <a:schemeClr val="tx1"/>
                </a:solidFill>
                <a:latin typeface="+mn-lt"/>
                <a:ea typeface="+mn-ea"/>
                <a:cs typeface="+mn-cs"/>
              </a:defRPr>
            </a:lvl9pPr>
          </a:lstStyle>
          <a:p>
            <a:pPr algn="ctr"/>
            <a:r>
              <a:rPr lang="en-US" sz="2400" b="1">
                <a:solidFill>
                  <a:schemeClr val="tx2"/>
                </a:solidFill>
                <a:effectLst>
                  <a:outerShdw blurRad="38100" dist="38100" dir="2700000" algn="tl">
                    <a:srgbClr val="000000">
                      <a:alpha val="43137"/>
                    </a:srgbClr>
                  </a:outerShdw>
                </a:effectLst>
                <a:latin typeface="Amasis MT Pro" panose="020B0604020202020204" pitchFamily="18" charset="0"/>
              </a:rPr>
              <a:t>Mã học phần: IT1.116.2</a:t>
            </a:r>
            <a:endParaRPr lang="en-US" sz="2400" b="1">
              <a:solidFill>
                <a:srgbClr val="D24726"/>
              </a:solidFill>
              <a:effectLst>
                <a:outerShdw blurRad="38100" dist="38100" dir="2700000" algn="tl">
                  <a:srgbClr val="000000">
                    <a:alpha val="43137"/>
                  </a:srgbClr>
                </a:outerShdw>
              </a:effectLst>
              <a:latin typeface="Amasis MT Pro" panose="020B0604020202020204" pitchFamily="18" charset="0"/>
            </a:endParaRPr>
          </a:p>
        </p:txBody>
      </p:sp>
      <p:sp>
        <p:nvSpPr>
          <p:cNvPr id="15" name="Title 1">
            <a:extLst>
              <a:ext uri="{FF2B5EF4-FFF2-40B4-BE49-F238E27FC236}">
                <a16:creationId xmlns:a16="http://schemas.microsoft.com/office/drawing/2014/main" id="{B67422B2-5D82-44EF-AD91-9630BAE24B74}"/>
              </a:ext>
            </a:extLst>
          </p:cNvPr>
          <p:cNvSpPr txBox="1">
            <a:spLocks/>
          </p:cNvSpPr>
          <p:nvPr/>
        </p:nvSpPr>
        <p:spPr>
          <a:xfrm>
            <a:off x="502662" y="138519"/>
            <a:ext cx="7886700" cy="754606"/>
          </a:xfrm>
          <a:prstGeom prst="rect">
            <a:avLst/>
          </a:prstGeom>
        </p:spPr>
        <p:txBody>
          <a:bodyPr vert="horz" lIns="91440" tIns="45720" rIns="91440" bIns="45720" rtlCol="0" anchor="ctr" anchorCtr="0">
            <a:normAutofit/>
          </a:bodyPr>
          <a:lstStyle>
            <a:lvl1pPr algn="l" defTabSz="685800" rtl="0" eaLnBrk="1" latinLnBrk="0" hangingPunct="1">
              <a:spcBef>
                <a:spcPct val="0"/>
              </a:spcBef>
              <a:buNone/>
              <a:defRPr sz="2400" b="1" kern="1200">
                <a:solidFill>
                  <a:srgbClr val="C00000"/>
                </a:solidFill>
                <a:latin typeface="+mn-lt"/>
                <a:ea typeface="+mj-ea"/>
                <a:cs typeface="+mj-cs"/>
              </a:defRPr>
            </a:lvl1pPr>
          </a:lstStyle>
          <a:p>
            <a:pPr algn="ctr"/>
            <a:r>
              <a:rPr lang="en-US" sz="2700" u="sng">
                <a:solidFill>
                  <a:srgbClr val="002060"/>
                </a:solidFill>
                <a:latin typeface="Amasis MT Pro" panose="020B0604020202020204" pitchFamily="18" charset="0"/>
              </a:rPr>
              <a:t>TRƯỜNG ĐẠI HỌC GIAO THÔNG VẬN TẢI</a:t>
            </a:r>
            <a:endParaRPr lang="en-US" sz="2700" u="sng" dirty="0">
              <a:solidFill>
                <a:srgbClr val="002060"/>
              </a:solidFill>
              <a:latin typeface="Amasis MT Pro" panose="020B0604020202020204" pitchFamily="18" charset="0"/>
            </a:endParaRPr>
          </a:p>
        </p:txBody>
      </p:sp>
    </p:spTree>
    <p:extLst>
      <p:ext uri="{BB962C8B-B14F-4D97-AF65-F5344CB8AC3E}">
        <p14:creationId xmlns:p14="http://schemas.microsoft.com/office/powerpoint/2010/main" val="2471807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graphicFrame>
        <p:nvGraphicFramePr>
          <p:cNvPr id="2" name="Table 3">
            <a:extLst>
              <a:ext uri="{FF2B5EF4-FFF2-40B4-BE49-F238E27FC236}">
                <a16:creationId xmlns:a16="http://schemas.microsoft.com/office/drawing/2014/main" id="{BD1A0153-7CE2-9B3B-7354-04D477E467DE}"/>
              </a:ext>
            </a:extLst>
          </p:cNvPr>
          <p:cNvGraphicFramePr>
            <a:graphicFrameLocks noGrp="1"/>
          </p:cNvGraphicFramePr>
          <p:nvPr>
            <p:extLst>
              <p:ext uri="{D42A27DB-BD31-4B8C-83A1-F6EECF244321}">
                <p14:modId xmlns:p14="http://schemas.microsoft.com/office/powerpoint/2010/main" val="2681885455"/>
              </p:ext>
            </p:extLst>
          </p:nvPr>
        </p:nvGraphicFramePr>
        <p:xfrm>
          <a:off x="647857" y="1753386"/>
          <a:ext cx="7848286" cy="3949659"/>
        </p:xfrm>
        <a:graphic>
          <a:graphicData uri="http://schemas.openxmlformats.org/drawingml/2006/table">
            <a:tbl>
              <a:tblPr firstRow="1" bandRow="1">
                <a:tableStyleId>{22838BEF-8BB2-4498-84A7-C5851F593DF1}</a:tableStyleId>
              </a:tblPr>
              <a:tblGrid>
                <a:gridCol w="3966563">
                  <a:extLst>
                    <a:ext uri="{9D8B030D-6E8A-4147-A177-3AD203B41FA5}">
                      <a16:colId xmlns:a16="http://schemas.microsoft.com/office/drawing/2014/main" val="359030067"/>
                    </a:ext>
                  </a:extLst>
                </a:gridCol>
                <a:gridCol w="1911560">
                  <a:extLst>
                    <a:ext uri="{9D8B030D-6E8A-4147-A177-3AD203B41FA5}">
                      <a16:colId xmlns:a16="http://schemas.microsoft.com/office/drawing/2014/main" val="842605635"/>
                    </a:ext>
                  </a:extLst>
                </a:gridCol>
                <a:gridCol w="1970163">
                  <a:extLst>
                    <a:ext uri="{9D8B030D-6E8A-4147-A177-3AD203B41FA5}">
                      <a16:colId xmlns:a16="http://schemas.microsoft.com/office/drawing/2014/main" val="707697860"/>
                    </a:ext>
                  </a:extLst>
                </a:gridCol>
              </a:tblGrid>
              <a:tr h="564237">
                <a:tc>
                  <a:txBody>
                    <a:bodyPr/>
                    <a:lstStyle/>
                    <a:p>
                      <a:pPr>
                        <a:lnSpc>
                          <a:spcPct val="120000"/>
                        </a:lnSpc>
                        <a:spcBef>
                          <a:spcPts val="600"/>
                        </a:spcBef>
                        <a:spcAft>
                          <a:spcPts val="600"/>
                        </a:spcAft>
                      </a:pPr>
                      <a:r>
                        <a:rPr lang="en-US" sz="2000"/>
                        <a:t>So sánh</a:t>
                      </a:r>
                      <a:endParaRPr lang="en-US" sz="2000">
                        <a:latin typeface="Abadi" panose="020B0604020104020204" pitchFamily="34" charset="0"/>
                      </a:endParaRPr>
                    </a:p>
                  </a:txBody>
                  <a:tcPr/>
                </a:tc>
                <a:tc>
                  <a:txBody>
                    <a:bodyPr/>
                    <a:lstStyle/>
                    <a:p>
                      <a:pPr>
                        <a:lnSpc>
                          <a:spcPct val="120000"/>
                        </a:lnSpc>
                        <a:spcBef>
                          <a:spcPts val="600"/>
                        </a:spcBef>
                        <a:spcAft>
                          <a:spcPts val="600"/>
                        </a:spcAft>
                      </a:pPr>
                      <a:r>
                        <a:rPr lang="en-US" sz="2000"/>
                        <a:t>Câu hỏi mở</a:t>
                      </a:r>
                      <a:endParaRPr lang="en-US" sz="2000">
                        <a:latin typeface="Abadi" panose="020B0604020104020204" pitchFamily="34" charset="0"/>
                      </a:endParaRPr>
                    </a:p>
                  </a:txBody>
                  <a:tcPr/>
                </a:tc>
                <a:tc>
                  <a:txBody>
                    <a:bodyPr/>
                    <a:lstStyle/>
                    <a:p>
                      <a:pPr>
                        <a:lnSpc>
                          <a:spcPct val="120000"/>
                        </a:lnSpc>
                        <a:spcBef>
                          <a:spcPts val="600"/>
                        </a:spcBef>
                        <a:spcAft>
                          <a:spcPts val="600"/>
                        </a:spcAft>
                      </a:pPr>
                      <a:r>
                        <a:rPr lang="en-US" sz="2000"/>
                        <a:t>Câu hỏi đóng</a:t>
                      </a:r>
                      <a:endParaRPr lang="en-US" sz="2000">
                        <a:latin typeface="Abadi" panose="020B0604020104020204" pitchFamily="34" charset="0"/>
                      </a:endParaRPr>
                    </a:p>
                  </a:txBody>
                  <a:tcPr/>
                </a:tc>
                <a:extLst>
                  <a:ext uri="{0D108BD9-81ED-4DB2-BD59-A6C34878D82A}">
                    <a16:rowId xmlns:a16="http://schemas.microsoft.com/office/drawing/2014/main" val="2107416324"/>
                  </a:ext>
                </a:extLst>
              </a:tr>
              <a:tr h="564237">
                <a:tc>
                  <a:txBody>
                    <a:bodyPr/>
                    <a:lstStyle/>
                    <a:p>
                      <a:pPr>
                        <a:lnSpc>
                          <a:spcPct val="120000"/>
                        </a:lnSpc>
                        <a:spcBef>
                          <a:spcPts val="600"/>
                        </a:spcBef>
                        <a:spcAft>
                          <a:spcPts val="600"/>
                        </a:spcAft>
                      </a:pPr>
                      <a:r>
                        <a:rPr lang="en-US" sz="2000"/>
                        <a:t>Tính tin cậy của dữ liệu</a:t>
                      </a:r>
                      <a:endParaRPr lang="en-US" sz="2000">
                        <a:latin typeface="Abadi" panose="020B0604020104020204" pitchFamily="34" charset="0"/>
                      </a:endParaRPr>
                    </a:p>
                  </a:txBody>
                  <a:tcPr/>
                </a:tc>
                <a:tc>
                  <a:txBody>
                    <a:bodyPr/>
                    <a:lstStyle/>
                    <a:p>
                      <a:pPr algn="ctr">
                        <a:lnSpc>
                          <a:spcPct val="120000"/>
                        </a:lnSpc>
                        <a:spcBef>
                          <a:spcPts val="600"/>
                        </a:spcBef>
                        <a:spcAft>
                          <a:spcPts val="600"/>
                        </a:spcAft>
                      </a:pPr>
                      <a:r>
                        <a:rPr lang="en-US" sz="2000"/>
                        <a:t>Thấp</a:t>
                      </a:r>
                      <a:endParaRPr lang="en-US" sz="2000">
                        <a:latin typeface="Abadi" panose="020B0604020104020204" pitchFamily="34" charset="0"/>
                      </a:endParaRPr>
                    </a:p>
                  </a:txBody>
                  <a:tcPr/>
                </a:tc>
                <a:tc>
                  <a:txBody>
                    <a:bodyPr/>
                    <a:lstStyle/>
                    <a:p>
                      <a:pPr algn="ctr">
                        <a:lnSpc>
                          <a:spcPct val="120000"/>
                        </a:lnSpc>
                        <a:spcBef>
                          <a:spcPts val="600"/>
                        </a:spcBef>
                        <a:spcAft>
                          <a:spcPts val="600"/>
                        </a:spcAft>
                      </a:pPr>
                      <a:r>
                        <a:rPr lang="en-US" sz="2000"/>
                        <a:t>Cao</a:t>
                      </a:r>
                      <a:endParaRPr lang="en-US" sz="2000">
                        <a:latin typeface="Abadi" panose="020B0604020104020204" pitchFamily="34" charset="0"/>
                      </a:endParaRPr>
                    </a:p>
                  </a:txBody>
                  <a:tcPr/>
                </a:tc>
                <a:extLst>
                  <a:ext uri="{0D108BD9-81ED-4DB2-BD59-A6C34878D82A}">
                    <a16:rowId xmlns:a16="http://schemas.microsoft.com/office/drawing/2014/main" val="3226499883"/>
                  </a:ext>
                </a:extLst>
              </a:tr>
              <a:tr h="564237">
                <a:tc>
                  <a:txBody>
                    <a:bodyPr/>
                    <a:lstStyle/>
                    <a:p>
                      <a:pPr>
                        <a:lnSpc>
                          <a:spcPct val="120000"/>
                        </a:lnSpc>
                        <a:spcBef>
                          <a:spcPts val="600"/>
                        </a:spcBef>
                        <a:spcAft>
                          <a:spcPts val="600"/>
                        </a:spcAft>
                      </a:pPr>
                      <a:r>
                        <a:rPr lang="en-US" sz="2000"/>
                        <a:t>Sử dụng thời gian hiệu quả</a:t>
                      </a:r>
                      <a:endParaRPr lang="en-US" sz="2000">
                        <a:latin typeface="Abadi" panose="020B0604020104020204" pitchFamily="34" charset="0"/>
                      </a:endParaRPr>
                    </a:p>
                  </a:txBody>
                  <a:tcPr/>
                </a:tc>
                <a:tc>
                  <a:txBody>
                    <a:bodyPr/>
                    <a:lstStyle/>
                    <a:p>
                      <a:pPr marL="0" marR="0" lvl="0" indent="0" algn="ctr" defTabSz="457200" rtl="0" eaLnBrk="1" fontAlgn="auto" latinLnBrk="0" hangingPunct="1">
                        <a:lnSpc>
                          <a:spcPct val="120000"/>
                        </a:lnSpc>
                        <a:spcBef>
                          <a:spcPts val="600"/>
                        </a:spcBef>
                        <a:spcAft>
                          <a:spcPts val="600"/>
                        </a:spcAft>
                        <a:buClrTx/>
                        <a:buSzTx/>
                        <a:buFontTx/>
                        <a:buNone/>
                        <a:tabLst/>
                        <a:defRPr/>
                      </a:pPr>
                      <a:r>
                        <a:rPr kumimoji="0" lang="en-US" sz="2000" b="0" u="none" strike="noStrike" kern="1200" cap="none" spc="0" normalizeH="0" baseline="0" noProof="0">
                          <a:ln>
                            <a:noFill/>
                          </a:ln>
                          <a:solidFill>
                            <a:prstClr val="black"/>
                          </a:solidFill>
                          <a:effectLst/>
                          <a:uLnTx/>
                          <a:uFillTx/>
                        </a:rPr>
                        <a:t>Thấp</a:t>
                      </a:r>
                      <a:endParaRPr kumimoji="0" lang="en-US" sz="2000" b="0" i="0" u="none" strike="noStrike" kern="1200" cap="none" spc="0" normalizeH="0" baseline="0" noProof="0">
                        <a:ln>
                          <a:noFill/>
                        </a:ln>
                        <a:solidFill>
                          <a:prstClr val="black"/>
                        </a:solidFill>
                        <a:effectLst/>
                        <a:uLnTx/>
                        <a:uFillTx/>
                        <a:latin typeface="Abadi" panose="020B0604020104020204" pitchFamily="34" charset="0"/>
                        <a:ea typeface="+mn-ea"/>
                        <a:cs typeface="+mn-cs"/>
                      </a:endParaRPr>
                    </a:p>
                  </a:txBody>
                  <a:tcPr/>
                </a:tc>
                <a:tc>
                  <a:txBody>
                    <a:bodyPr/>
                    <a:lstStyle/>
                    <a:p>
                      <a:pPr marL="0" marR="0" lvl="0" indent="0" algn="ctr" defTabSz="457200" rtl="0" eaLnBrk="1" fontAlgn="auto" latinLnBrk="0" hangingPunct="1">
                        <a:lnSpc>
                          <a:spcPct val="120000"/>
                        </a:lnSpc>
                        <a:spcBef>
                          <a:spcPts val="600"/>
                        </a:spcBef>
                        <a:spcAft>
                          <a:spcPts val="600"/>
                        </a:spcAft>
                        <a:buClrTx/>
                        <a:buSzTx/>
                        <a:buFontTx/>
                        <a:buNone/>
                        <a:tabLst/>
                        <a:defRPr/>
                      </a:pPr>
                      <a:r>
                        <a:rPr kumimoji="0" lang="en-US" sz="2000" b="0" u="none" strike="noStrike" kern="1200" cap="none" spc="0" normalizeH="0" baseline="0" noProof="0">
                          <a:ln>
                            <a:noFill/>
                          </a:ln>
                          <a:solidFill>
                            <a:prstClr val="black"/>
                          </a:solidFill>
                          <a:effectLst/>
                          <a:uLnTx/>
                          <a:uFillTx/>
                        </a:rPr>
                        <a:t>Cao</a:t>
                      </a:r>
                      <a:endParaRPr kumimoji="0" lang="en-US" sz="2000" b="0" i="0" u="none" strike="noStrike" kern="1200" cap="none" spc="0" normalizeH="0" baseline="0" noProof="0">
                        <a:ln>
                          <a:noFill/>
                        </a:ln>
                        <a:solidFill>
                          <a:prstClr val="black"/>
                        </a:solidFill>
                        <a:effectLst/>
                        <a:uLnTx/>
                        <a:uFillTx/>
                        <a:latin typeface="Abadi" panose="020B0604020104020204" pitchFamily="34" charset="0"/>
                        <a:ea typeface="+mn-ea"/>
                        <a:cs typeface="+mn-cs"/>
                      </a:endParaRPr>
                    </a:p>
                  </a:txBody>
                  <a:tcPr/>
                </a:tc>
                <a:extLst>
                  <a:ext uri="{0D108BD9-81ED-4DB2-BD59-A6C34878D82A}">
                    <a16:rowId xmlns:a16="http://schemas.microsoft.com/office/drawing/2014/main" val="440762801"/>
                  </a:ext>
                </a:extLst>
              </a:tr>
              <a:tr h="564237">
                <a:tc>
                  <a:txBody>
                    <a:bodyPr/>
                    <a:lstStyle/>
                    <a:p>
                      <a:pPr>
                        <a:lnSpc>
                          <a:spcPct val="120000"/>
                        </a:lnSpc>
                        <a:spcBef>
                          <a:spcPts val="600"/>
                        </a:spcBef>
                        <a:spcAft>
                          <a:spcPts val="600"/>
                        </a:spcAft>
                      </a:pPr>
                      <a:r>
                        <a:rPr lang="en-US" sz="2000"/>
                        <a:t>Tính chính xác của dữ liệu</a:t>
                      </a:r>
                      <a:endParaRPr lang="en-US" sz="2000">
                        <a:latin typeface="Abadi" panose="020B0604020104020204" pitchFamily="34" charset="0"/>
                      </a:endParaRPr>
                    </a:p>
                  </a:txBody>
                  <a:tcPr/>
                </a:tc>
                <a:tc>
                  <a:txBody>
                    <a:bodyPr/>
                    <a:lstStyle/>
                    <a:p>
                      <a:pPr marL="0" marR="0" lvl="0" indent="0" algn="ctr" defTabSz="457200" rtl="0" eaLnBrk="1" fontAlgn="auto" latinLnBrk="0" hangingPunct="1">
                        <a:lnSpc>
                          <a:spcPct val="120000"/>
                        </a:lnSpc>
                        <a:spcBef>
                          <a:spcPts val="600"/>
                        </a:spcBef>
                        <a:spcAft>
                          <a:spcPts val="600"/>
                        </a:spcAft>
                        <a:buClrTx/>
                        <a:buSzTx/>
                        <a:buFontTx/>
                        <a:buNone/>
                        <a:tabLst/>
                        <a:defRPr/>
                      </a:pPr>
                      <a:r>
                        <a:rPr kumimoji="0" lang="en-US" sz="2000" b="0" u="none" strike="noStrike" kern="1200" cap="none" spc="0" normalizeH="0" baseline="0" noProof="0">
                          <a:ln>
                            <a:noFill/>
                          </a:ln>
                          <a:solidFill>
                            <a:prstClr val="black"/>
                          </a:solidFill>
                          <a:effectLst/>
                          <a:uLnTx/>
                          <a:uFillTx/>
                        </a:rPr>
                        <a:t>Thấp</a:t>
                      </a:r>
                      <a:endParaRPr kumimoji="0" lang="en-US" sz="2000" b="0" i="0" u="none" strike="noStrike" kern="1200" cap="none" spc="0" normalizeH="0" baseline="0" noProof="0">
                        <a:ln>
                          <a:noFill/>
                        </a:ln>
                        <a:solidFill>
                          <a:prstClr val="black"/>
                        </a:solidFill>
                        <a:effectLst/>
                        <a:uLnTx/>
                        <a:uFillTx/>
                        <a:latin typeface="Abadi" panose="020B0604020104020204" pitchFamily="34" charset="0"/>
                        <a:ea typeface="+mn-ea"/>
                        <a:cs typeface="+mn-cs"/>
                      </a:endParaRPr>
                    </a:p>
                  </a:txBody>
                  <a:tcPr/>
                </a:tc>
                <a:tc>
                  <a:txBody>
                    <a:bodyPr/>
                    <a:lstStyle/>
                    <a:p>
                      <a:pPr marL="0" marR="0" lvl="0" indent="0" algn="ctr" defTabSz="457200" rtl="0" eaLnBrk="1" fontAlgn="auto" latinLnBrk="0" hangingPunct="1">
                        <a:lnSpc>
                          <a:spcPct val="120000"/>
                        </a:lnSpc>
                        <a:spcBef>
                          <a:spcPts val="600"/>
                        </a:spcBef>
                        <a:spcAft>
                          <a:spcPts val="600"/>
                        </a:spcAft>
                        <a:buClrTx/>
                        <a:buSzTx/>
                        <a:buFontTx/>
                        <a:buNone/>
                        <a:tabLst/>
                        <a:defRPr/>
                      </a:pPr>
                      <a:r>
                        <a:rPr kumimoji="0" lang="en-US" sz="2000" b="0" u="none" strike="noStrike" kern="1200" cap="none" spc="0" normalizeH="0" baseline="0" noProof="0">
                          <a:ln>
                            <a:noFill/>
                          </a:ln>
                          <a:solidFill>
                            <a:prstClr val="black"/>
                          </a:solidFill>
                          <a:effectLst/>
                          <a:uLnTx/>
                          <a:uFillTx/>
                        </a:rPr>
                        <a:t>Cao</a:t>
                      </a:r>
                      <a:endParaRPr kumimoji="0" lang="en-US" sz="2000" b="0" i="0" u="none" strike="noStrike" kern="1200" cap="none" spc="0" normalizeH="0" baseline="0" noProof="0">
                        <a:ln>
                          <a:noFill/>
                        </a:ln>
                        <a:solidFill>
                          <a:prstClr val="black"/>
                        </a:solidFill>
                        <a:effectLst/>
                        <a:uLnTx/>
                        <a:uFillTx/>
                        <a:latin typeface="Abadi" panose="020B0604020104020204" pitchFamily="34" charset="0"/>
                        <a:ea typeface="+mn-ea"/>
                        <a:cs typeface="+mn-cs"/>
                      </a:endParaRPr>
                    </a:p>
                  </a:txBody>
                  <a:tcPr/>
                </a:tc>
                <a:extLst>
                  <a:ext uri="{0D108BD9-81ED-4DB2-BD59-A6C34878D82A}">
                    <a16:rowId xmlns:a16="http://schemas.microsoft.com/office/drawing/2014/main" val="2964097744"/>
                  </a:ext>
                </a:extLst>
              </a:tr>
              <a:tr h="564237">
                <a:tc>
                  <a:txBody>
                    <a:bodyPr/>
                    <a:lstStyle/>
                    <a:p>
                      <a:pPr>
                        <a:lnSpc>
                          <a:spcPct val="120000"/>
                        </a:lnSpc>
                        <a:spcBef>
                          <a:spcPts val="600"/>
                        </a:spcBef>
                        <a:spcAft>
                          <a:spcPts val="600"/>
                        </a:spcAft>
                      </a:pPr>
                      <a:r>
                        <a:rPr lang="en-US" sz="2000"/>
                        <a:t>Độ rộng và độ sâu</a:t>
                      </a:r>
                      <a:endParaRPr lang="en-US" sz="2000">
                        <a:latin typeface="Abadi" panose="020B0604020104020204" pitchFamily="34" charset="0"/>
                      </a:endParaRPr>
                    </a:p>
                  </a:txBody>
                  <a:tcPr/>
                </a:tc>
                <a:tc>
                  <a:txBody>
                    <a:bodyPr/>
                    <a:lstStyle/>
                    <a:p>
                      <a:pPr algn="ctr">
                        <a:lnSpc>
                          <a:spcPct val="120000"/>
                        </a:lnSpc>
                        <a:spcBef>
                          <a:spcPts val="600"/>
                        </a:spcBef>
                        <a:spcAft>
                          <a:spcPts val="600"/>
                        </a:spcAft>
                      </a:pPr>
                      <a:r>
                        <a:rPr lang="en-US" sz="2000"/>
                        <a:t>Nhiều</a:t>
                      </a:r>
                      <a:endParaRPr lang="en-US" sz="2000">
                        <a:latin typeface="Abadi" panose="020B0604020104020204" pitchFamily="34" charset="0"/>
                      </a:endParaRPr>
                    </a:p>
                  </a:txBody>
                  <a:tcPr/>
                </a:tc>
                <a:tc>
                  <a:txBody>
                    <a:bodyPr/>
                    <a:lstStyle/>
                    <a:p>
                      <a:pPr algn="ctr">
                        <a:lnSpc>
                          <a:spcPct val="120000"/>
                        </a:lnSpc>
                        <a:spcBef>
                          <a:spcPts val="600"/>
                        </a:spcBef>
                        <a:spcAft>
                          <a:spcPts val="600"/>
                        </a:spcAft>
                      </a:pPr>
                      <a:r>
                        <a:rPr lang="en-US" sz="2000"/>
                        <a:t>Ít</a:t>
                      </a:r>
                      <a:endParaRPr lang="en-US" sz="2000">
                        <a:latin typeface="Abadi" panose="020B0604020104020204" pitchFamily="34" charset="0"/>
                      </a:endParaRPr>
                    </a:p>
                  </a:txBody>
                  <a:tcPr/>
                </a:tc>
                <a:extLst>
                  <a:ext uri="{0D108BD9-81ED-4DB2-BD59-A6C34878D82A}">
                    <a16:rowId xmlns:a16="http://schemas.microsoft.com/office/drawing/2014/main" val="1188628199"/>
                  </a:ext>
                </a:extLst>
              </a:tr>
              <a:tr h="564237">
                <a:tc>
                  <a:txBody>
                    <a:bodyPr/>
                    <a:lstStyle/>
                    <a:p>
                      <a:pPr>
                        <a:lnSpc>
                          <a:spcPct val="120000"/>
                        </a:lnSpc>
                        <a:spcBef>
                          <a:spcPts val="600"/>
                        </a:spcBef>
                        <a:spcAft>
                          <a:spcPts val="600"/>
                        </a:spcAft>
                      </a:pPr>
                      <a:r>
                        <a:rPr lang="en-US" sz="2000"/>
                        <a:t>Kỹ năng đối với người phỏng vấn</a:t>
                      </a:r>
                      <a:endParaRPr lang="en-US" sz="2000">
                        <a:latin typeface="Abadi" panose="020B0604020104020204" pitchFamily="34" charset="0"/>
                      </a:endParaRPr>
                    </a:p>
                  </a:txBody>
                  <a:tcPr/>
                </a:tc>
                <a:tc>
                  <a:txBody>
                    <a:bodyPr/>
                    <a:lstStyle/>
                    <a:p>
                      <a:pPr algn="ctr">
                        <a:lnSpc>
                          <a:spcPct val="120000"/>
                        </a:lnSpc>
                        <a:spcBef>
                          <a:spcPts val="600"/>
                        </a:spcBef>
                        <a:spcAft>
                          <a:spcPts val="600"/>
                        </a:spcAft>
                      </a:pPr>
                      <a:r>
                        <a:rPr lang="en-US" sz="2000"/>
                        <a:t>Nhiều</a:t>
                      </a:r>
                      <a:endParaRPr lang="en-US" sz="2000">
                        <a:latin typeface="Abadi" panose="020B0604020104020204" pitchFamily="34" charset="0"/>
                      </a:endParaRPr>
                    </a:p>
                  </a:txBody>
                  <a:tcPr/>
                </a:tc>
                <a:tc>
                  <a:txBody>
                    <a:bodyPr/>
                    <a:lstStyle/>
                    <a:p>
                      <a:pPr algn="ctr">
                        <a:lnSpc>
                          <a:spcPct val="120000"/>
                        </a:lnSpc>
                        <a:spcBef>
                          <a:spcPts val="600"/>
                        </a:spcBef>
                        <a:spcAft>
                          <a:spcPts val="600"/>
                        </a:spcAft>
                      </a:pPr>
                      <a:r>
                        <a:rPr lang="en-US" sz="2000"/>
                        <a:t>Ít</a:t>
                      </a:r>
                      <a:endParaRPr lang="en-US" sz="2000">
                        <a:latin typeface="Abadi" panose="020B0604020104020204" pitchFamily="34" charset="0"/>
                      </a:endParaRPr>
                    </a:p>
                  </a:txBody>
                  <a:tcPr/>
                </a:tc>
                <a:extLst>
                  <a:ext uri="{0D108BD9-81ED-4DB2-BD59-A6C34878D82A}">
                    <a16:rowId xmlns:a16="http://schemas.microsoft.com/office/drawing/2014/main" val="4246779580"/>
                  </a:ext>
                </a:extLst>
              </a:tr>
              <a:tr h="564237">
                <a:tc>
                  <a:txBody>
                    <a:bodyPr/>
                    <a:lstStyle/>
                    <a:p>
                      <a:pPr>
                        <a:lnSpc>
                          <a:spcPct val="120000"/>
                        </a:lnSpc>
                        <a:spcBef>
                          <a:spcPts val="600"/>
                        </a:spcBef>
                        <a:spcAft>
                          <a:spcPts val="600"/>
                        </a:spcAft>
                      </a:pPr>
                      <a:r>
                        <a:rPr lang="en-US" sz="2000"/>
                        <a:t>Mức độ của việc phân tích</a:t>
                      </a:r>
                      <a:endParaRPr lang="en-US" sz="2000">
                        <a:latin typeface="Abadi" panose="020B0604020104020204" pitchFamily="34" charset="0"/>
                      </a:endParaRPr>
                    </a:p>
                  </a:txBody>
                  <a:tcPr/>
                </a:tc>
                <a:tc>
                  <a:txBody>
                    <a:bodyPr/>
                    <a:lstStyle/>
                    <a:p>
                      <a:pPr algn="ctr">
                        <a:lnSpc>
                          <a:spcPct val="120000"/>
                        </a:lnSpc>
                        <a:spcBef>
                          <a:spcPts val="600"/>
                        </a:spcBef>
                        <a:spcAft>
                          <a:spcPts val="600"/>
                        </a:spcAft>
                      </a:pPr>
                      <a:r>
                        <a:rPr lang="en-US" sz="2000"/>
                        <a:t>Khó</a:t>
                      </a:r>
                      <a:endParaRPr lang="en-US" sz="2000">
                        <a:latin typeface="Abadi" panose="020B0604020104020204" pitchFamily="34" charset="0"/>
                      </a:endParaRPr>
                    </a:p>
                  </a:txBody>
                  <a:tcPr/>
                </a:tc>
                <a:tc>
                  <a:txBody>
                    <a:bodyPr/>
                    <a:lstStyle/>
                    <a:p>
                      <a:pPr algn="ctr">
                        <a:lnSpc>
                          <a:spcPct val="120000"/>
                        </a:lnSpc>
                        <a:spcBef>
                          <a:spcPts val="600"/>
                        </a:spcBef>
                        <a:spcAft>
                          <a:spcPts val="600"/>
                        </a:spcAft>
                      </a:pPr>
                      <a:r>
                        <a:rPr lang="en-US" sz="2000"/>
                        <a:t>Dễ</a:t>
                      </a:r>
                      <a:endParaRPr lang="en-US" sz="2000">
                        <a:latin typeface="Abadi" panose="020B0604020104020204" pitchFamily="34" charset="0"/>
                      </a:endParaRPr>
                    </a:p>
                  </a:txBody>
                  <a:tcPr/>
                </a:tc>
                <a:extLst>
                  <a:ext uri="{0D108BD9-81ED-4DB2-BD59-A6C34878D82A}">
                    <a16:rowId xmlns:a16="http://schemas.microsoft.com/office/drawing/2014/main" val="2350043219"/>
                  </a:ext>
                </a:extLst>
              </a:tr>
            </a:tbl>
          </a:graphicData>
        </a:graphic>
      </p:graphicFrame>
    </p:spTree>
    <p:extLst>
      <p:ext uri="{BB962C8B-B14F-4D97-AF65-F5344CB8AC3E}">
        <p14:creationId xmlns:p14="http://schemas.microsoft.com/office/powerpoint/2010/main" val="3834661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2" name="TextBox 6"/>
          <p:cNvSpPr txBox="1"/>
          <p:nvPr/>
        </p:nvSpPr>
        <p:spPr>
          <a:xfrm>
            <a:off x="571658" y="1402890"/>
            <a:ext cx="8217502" cy="5226046"/>
          </a:xfrm>
          <a:prstGeom prst="rect">
            <a:avLst/>
          </a:prstGeom>
          <a:noFill/>
        </p:spPr>
        <p:txBody>
          <a:bodyPr wrap="square" lIns="0" tIns="0" rIns="0" bIns="0" rtlCol="0">
            <a:spAutoFit/>
          </a:bodyPr>
          <a:lstStyle/>
          <a:p>
            <a:pPr marL="457200" indent="-457200">
              <a:lnSpc>
                <a:spcPct val="100000"/>
              </a:lnSpc>
              <a:buFont typeface="Wingdings" panose="05000000000000000000" pitchFamily="2" charset="2"/>
              <a:buChar char="Ø"/>
            </a:pPr>
            <a:r>
              <a:rPr lang="en-US" altLang="zh-CN" sz="2800" b="1">
                <a:solidFill>
                  <a:srgbClr val="BF0000"/>
                </a:solidFill>
                <a:latin typeface="+mj-lt"/>
                <a:ea typeface="Times New Roman"/>
              </a:rPr>
              <a:t>Lựa chọn câu hỏi: </a:t>
            </a:r>
            <a:r>
              <a:rPr lang="en-US" sz="2800" b="1">
                <a:latin typeface="+mj-lt"/>
              </a:rPr>
              <a:t>Câu hỏi chung</a:t>
            </a:r>
          </a:p>
          <a:p>
            <a:pPr algn="just">
              <a:lnSpc>
                <a:spcPct val="90000"/>
              </a:lnSpc>
              <a:spcBef>
                <a:spcPts val="600"/>
              </a:spcBef>
              <a:spcAft>
                <a:spcPts val="0"/>
              </a:spcAft>
            </a:pPr>
            <a:r>
              <a:rPr lang="en-US" sz="2400" b="1"/>
              <a:t>Câu hỏi lưỡng cực: </a:t>
            </a:r>
          </a:p>
          <a:p>
            <a:pPr lvl="1" algn="just">
              <a:lnSpc>
                <a:spcPct val="90000"/>
              </a:lnSpc>
              <a:spcBef>
                <a:spcPts val="600"/>
              </a:spcBef>
            </a:pPr>
            <a:r>
              <a:rPr lang="en-US" sz="2400"/>
              <a:t>- Có thể trả lời với các từ “có” hoặc “không” hoặc “đồng ý” hoặc “không đồng ý” </a:t>
            </a:r>
          </a:p>
          <a:p>
            <a:pPr lvl="1" algn="just">
              <a:lnSpc>
                <a:spcPct val="90000"/>
              </a:lnSpc>
              <a:spcBef>
                <a:spcPts val="600"/>
              </a:spcBef>
            </a:pPr>
            <a:r>
              <a:rPr lang="en-US" sz="2400"/>
              <a:t>- Chỉ nên dùng khi thật cần thiết </a:t>
            </a:r>
          </a:p>
          <a:p>
            <a:pPr algn="just">
              <a:lnSpc>
                <a:spcPct val="90000"/>
              </a:lnSpc>
              <a:spcBef>
                <a:spcPts val="600"/>
              </a:spcBef>
              <a:spcAft>
                <a:spcPts val="0"/>
              </a:spcAft>
            </a:pPr>
            <a:r>
              <a:rPr lang="en-US" sz="2400" b="1"/>
              <a:t>Câu hỏi thăm dò: </a:t>
            </a:r>
          </a:p>
          <a:p>
            <a:pPr lvl="1" algn="just">
              <a:lnSpc>
                <a:spcPct val="90000"/>
              </a:lnSpc>
              <a:spcBef>
                <a:spcPts val="600"/>
              </a:spcBef>
            </a:pPr>
            <a:r>
              <a:rPr lang="en-US" sz="2400"/>
              <a:t>- Gợi tính chi tiết hơn về câu hỏi trước đó </a:t>
            </a:r>
          </a:p>
          <a:p>
            <a:pPr lvl="1" algn="just">
              <a:lnSpc>
                <a:spcPct val="90000"/>
              </a:lnSpc>
              <a:spcBef>
                <a:spcPts val="600"/>
              </a:spcBef>
            </a:pPr>
            <a:r>
              <a:rPr lang="en-US" sz="2400"/>
              <a:t>- Mục đích: </a:t>
            </a:r>
          </a:p>
          <a:p>
            <a:pPr lvl="2" algn="just">
              <a:lnSpc>
                <a:spcPct val="90000"/>
              </a:lnSpc>
              <a:spcBef>
                <a:spcPts val="600"/>
              </a:spcBef>
              <a:spcAft>
                <a:spcPts val="0"/>
              </a:spcAft>
            </a:pPr>
            <a:r>
              <a:rPr lang="en-US" sz="2400"/>
              <a:t>Thu được nhiều ý nghĩa hơn</a:t>
            </a:r>
          </a:p>
          <a:p>
            <a:pPr lvl="2" algn="just">
              <a:lnSpc>
                <a:spcPct val="90000"/>
              </a:lnSpc>
              <a:spcBef>
                <a:spcPts val="600"/>
              </a:spcBef>
              <a:spcAft>
                <a:spcPts val="0"/>
              </a:spcAft>
            </a:pPr>
            <a:r>
              <a:rPr lang="en-US" sz="2400"/>
              <a:t>Làm sáng rõ thêm hoặc khẳng định vấn đề</a:t>
            </a:r>
          </a:p>
          <a:p>
            <a:pPr lvl="2" algn="just">
              <a:lnSpc>
                <a:spcPct val="90000"/>
              </a:lnSpc>
              <a:spcBef>
                <a:spcPts val="600"/>
              </a:spcBef>
              <a:spcAft>
                <a:spcPts val="0"/>
              </a:spcAft>
            </a:pPr>
            <a:r>
              <a:rPr lang="en-US" sz="2400"/>
              <a:t>Khai thác và mở rộng các quan điểm của người được phỏng vấn </a:t>
            </a:r>
          </a:p>
          <a:p>
            <a:pPr>
              <a:spcBef>
                <a:spcPts val="600"/>
              </a:spcBef>
              <a:spcAft>
                <a:spcPts val="0"/>
              </a:spcAft>
            </a:pPr>
            <a:endParaRPr lang="en-US" altLang="zh-CN" sz="2400" dirty="0">
              <a:solidFill>
                <a:srgbClr val="000000"/>
              </a:solidFill>
              <a:latin typeface="+mj-lt"/>
              <a:ea typeface="Times New Roman"/>
              <a:cs typeface="Calibri" panose="020F0502020204030204" pitchFamily="34" charset="0"/>
            </a:endParaRPr>
          </a:p>
        </p:txBody>
      </p:sp>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Tree>
    <p:extLst>
      <p:ext uri="{BB962C8B-B14F-4D97-AF65-F5344CB8AC3E}">
        <p14:creationId xmlns:p14="http://schemas.microsoft.com/office/powerpoint/2010/main" val="19434871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2" name="TextBox 6"/>
          <p:cNvSpPr txBox="1"/>
          <p:nvPr/>
        </p:nvSpPr>
        <p:spPr>
          <a:xfrm>
            <a:off x="571658" y="1402890"/>
            <a:ext cx="8217502" cy="877163"/>
          </a:xfrm>
          <a:prstGeom prst="rect">
            <a:avLst/>
          </a:prstGeom>
          <a:noFill/>
        </p:spPr>
        <p:txBody>
          <a:bodyPr wrap="square" lIns="0" tIns="0" rIns="0" bIns="0" rtlCol="0">
            <a:spAutoFit/>
          </a:bodyPr>
          <a:lstStyle/>
          <a:p>
            <a:pPr marL="457200" indent="-457200">
              <a:lnSpc>
                <a:spcPct val="100000"/>
              </a:lnSpc>
              <a:buFont typeface="Wingdings" panose="05000000000000000000" pitchFamily="2" charset="2"/>
              <a:buChar char="Ø"/>
            </a:pPr>
            <a:r>
              <a:rPr lang="en-US" altLang="zh-CN" sz="2800" b="1">
                <a:solidFill>
                  <a:srgbClr val="BF0000"/>
                </a:solidFill>
                <a:latin typeface="+mj-lt"/>
                <a:ea typeface="Times New Roman"/>
              </a:rPr>
              <a:t>Thứ tự đặt câu hỏi</a:t>
            </a:r>
          </a:p>
          <a:p>
            <a:pPr>
              <a:spcBef>
                <a:spcPts val="600"/>
              </a:spcBef>
              <a:spcAft>
                <a:spcPts val="0"/>
              </a:spcAft>
            </a:pPr>
            <a:endParaRPr lang="en-US" altLang="zh-CN" sz="2400" dirty="0">
              <a:solidFill>
                <a:srgbClr val="000000"/>
              </a:solidFill>
              <a:latin typeface="+mj-lt"/>
              <a:ea typeface="Times New Roman"/>
              <a:cs typeface="Calibri" panose="020F0502020204030204" pitchFamily="34" charset="0"/>
            </a:endParaRPr>
          </a:p>
        </p:txBody>
      </p:sp>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grpSp>
        <p:nvGrpSpPr>
          <p:cNvPr id="12" name="Group 11">
            <a:extLst>
              <a:ext uri="{FF2B5EF4-FFF2-40B4-BE49-F238E27FC236}">
                <a16:creationId xmlns:a16="http://schemas.microsoft.com/office/drawing/2014/main" id="{5378E0E2-D88E-0ED6-4C70-2C423E20835B}"/>
              </a:ext>
            </a:extLst>
          </p:cNvPr>
          <p:cNvGrpSpPr/>
          <p:nvPr/>
        </p:nvGrpSpPr>
        <p:grpSpPr>
          <a:xfrm>
            <a:off x="443061" y="2701489"/>
            <a:ext cx="8162519" cy="2991580"/>
            <a:chOff x="443061" y="2701489"/>
            <a:chExt cx="8162519" cy="2991580"/>
          </a:xfrm>
        </p:grpSpPr>
        <p:sp>
          <p:nvSpPr>
            <p:cNvPr id="4" name="Rectangle 3">
              <a:extLst>
                <a:ext uri="{FF2B5EF4-FFF2-40B4-BE49-F238E27FC236}">
                  <a16:creationId xmlns:a16="http://schemas.microsoft.com/office/drawing/2014/main" id="{45EE919B-301B-1553-41B7-0CD0DBB3BAE0}"/>
                </a:ext>
              </a:extLst>
            </p:cNvPr>
            <p:cNvSpPr txBox="1">
              <a:spLocks noChangeArrowheads="1"/>
            </p:cNvSpPr>
            <p:nvPr/>
          </p:nvSpPr>
          <p:spPr>
            <a:xfrm>
              <a:off x="443061" y="5231403"/>
              <a:ext cx="8162519" cy="461666"/>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lvl="2" algn="just"/>
              <a:r>
                <a:rPr lang="en-US" b="1">
                  <a:solidFill>
                    <a:schemeClr val="tx1"/>
                  </a:solidFill>
                </a:rPr>
                <a:t>Kim tự tháp		   Hình phễu		       Kim cương</a:t>
              </a:r>
            </a:p>
          </p:txBody>
        </p:sp>
        <p:pic>
          <p:nvPicPr>
            <p:cNvPr id="7" name="Picture 6">
              <a:extLst>
                <a:ext uri="{FF2B5EF4-FFF2-40B4-BE49-F238E27FC236}">
                  <a16:creationId xmlns:a16="http://schemas.microsoft.com/office/drawing/2014/main" id="{DDB72A41-9D83-B24F-322F-E468DBC59E5C}"/>
                </a:ext>
                <a:ext uri="{C183D7F6-B498-43B3-948B-1728B52AA6E4}">
                  <adec:decorative xmlns:adec="http://schemas.microsoft.com/office/drawing/2017/decorative" val="0"/>
                </a:ext>
              </a:extLst>
            </p:cNvPr>
            <p:cNvPicPr>
              <a:picLocks noChangeAspect="1"/>
            </p:cNvPicPr>
            <p:nvPr/>
          </p:nvPicPr>
          <p:blipFill rotWithShape="1">
            <a:blip r:embed="rId3"/>
            <a:srcRect l="8143" t="27656" r="6431" b="23883"/>
            <a:stretch/>
          </p:blipFill>
          <p:spPr>
            <a:xfrm>
              <a:off x="1027522" y="2701489"/>
              <a:ext cx="2115251" cy="2107304"/>
            </a:xfrm>
            <a:prstGeom prst="rect">
              <a:avLst/>
            </a:prstGeom>
          </p:spPr>
        </p:pic>
        <p:pic>
          <p:nvPicPr>
            <p:cNvPr id="8" name="Picture 7">
              <a:extLst>
                <a:ext uri="{FF2B5EF4-FFF2-40B4-BE49-F238E27FC236}">
                  <a16:creationId xmlns:a16="http://schemas.microsoft.com/office/drawing/2014/main" id="{8447E42A-4CF1-6E22-D288-B75893F33AC0}"/>
                </a:ext>
              </a:extLst>
            </p:cNvPr>
            <p:cNvPicPr>
              <a:picLocks noChangeAspect="1"/>
            </p:cNvPicPr>
            <p:nvPr/>
          </p:nvPicPr>
          <p:blipFill rotWithShape="1">
            <a:blip r:embed="rId4"/>
            <a:srcRect l="11152" r="9765" b="6255"/>
            <a:stretch/>
          </p:blipFill>
          <p:spPr>
            <a:xfrm>
              <a:off x="3702375" y="2728303"/>
              <a:ext cx="1885394" cy="2107304"/>
            </a:xfrm>
            <a:prstGeom prst="rect">
              <a:avLst/>
            </a:prstGeom>
          </p:spPr>
        </p:pic>
        <p:pic>
          <p:nvPicPr>
            <p:cNvPr id="9" name="Picture 8">
              <a:extLst>
                <a:ext uri="{FF2B5EF4-FFF2-40B4-BE49-F238E27FC236}">
                  <a16:creationId xmlns:a16="http://schemas.microsoft.com/office/drawing/2014/main" id="{B988AB4B-4331-4E7F-C5A8-12FC6FC4C8DD}"/>
                </a:ext>
              </a:extLst>
            </p:cNvPr>
            <p:cNvPicPr>
              <a:picLocks noChangeAspect="1"/>
            </p:cNvPicPr>
            <p:nvPr/>
          </p:nvPicPr>
          <p:blipFill rotWithShape="1">
            <a:blip r:embed="rId5"/>
            <a:srcRect l="4786" t="13082" r="4889" b="18300"/>
            <a:stretch/>
          </p:blipFill>
          <p:spPr>
            <a:xfrm>
              <a:off x="6125786" y="2755117"/>
              <a:ext cx="2198677" cy="2080490"/>
            </a:xfrm>
            <a:prstGeom prst="rect">
              <a:avLst/>
            </a:prstGeom>
          </p:spPr>
        </p:pic>
      </p:grpSp>
      <p:sp>
        <p:nvSpPr>
          <p:cNvPr id="10" name="Rectangle 3">
            <a:extLst>
              <a:ext uri="{FF2B5EF4-FFF2-40B4-BE49-F238E27FC236}">
                <a16:creationId xmlns:a16="http://schemas.microsoft.com/office/drawing/2014/main" id="{38D6AC77-07BA-5049-50D8-DD429102BA25}"/>
              </a:ext>
            </a:extLst>
          </p:cNvPr>
          <p:cNvSpPr txBox="1">
            <a:spLocks noChangeArrowheads="1"/>
          </p:cNvSpPr>
          <p:nvPr/>
        </p:nvSpPr>
        <p:spPr>
          <a:xfrm>
            <a:off x="755239" y="2020627"/>
            <a:ext cx="8162518" cy="461666"/>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just"/>
            <a:r>
              <a:rPr lang="en-US" sz="2400">
                <a:solidFill>
                  <a:schemeClr val="tx1"/>
                </a:solidFill>
              </a:rPr>
              <a:t>Ba cách cơ bản để cấu trúc cuộc phỏng vấn </a:t>
            </a:r>
          </a:p>
        </p:txBody>
      </p:sp>
    </p:spTree>
    <p:extLst>
      <p:ext uri="{BB962C8B-B14F-4D97-AF65-F5344CB8AC3E}">
        <p14:creationId xmlns:p14="http://schemas.microsoft.com/office/powerpoint/2010/main" val="11867246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2" name="TextBox 6"/>
          <p:cNvSpPr txBox="1"/>
          <p:nvPr/>
        </p:nvSpPr>
        <p:spPr>
          <a:xfrm>
            <a:off x="571658" y="1402890"/>
            <a:ext cx="8033922" cy="877163"/>
          </a:xfrm>
          <a:prstGeom prst="rect">
            <a:avLst/>
          </a:prstGeom>
          <a:noFill/>
        </p:spPr>
        <p:txBody>
          <a:bodyPr wrap="square" lIns="0" tIns="0" rIns="0" bIns="0" rtlCol="0">
            <a:spAutoFit/>
          </a:bodyPr>
          <a:lstStyle/>
          <a:p>
            <a:pPr marL="457200" indent="-457200">
              <a:lnSpc>
                <a:spcPct val="100000"/>
              </a:lnSpc>
              <a:buFont typeface="Wingdings" panose="05000000000000000000" pitchFamily="2" charset="2"/>
              <a:buChar char="Ø"/>
            </a:pPr>
            <a:r>
              <a:rPr lang="en-US" altLang="zh-CN" sz="2800" b="1">
                <a:solidFill>
                  <a:srgbClr val="BF0000"/>
                </a:solidFill>
                <a:latin typeface="+mj-lt"/>
                <a:ea typeface="Times New Roman"/>
              </a:rPr>
              <a:t>Tiến hành phỏng vấn</a:t>
            </a:r>
          </a:p>
          <a:p>
            <a:pPr>
              <a:spcBef>
                <a:spcPts val="600"/>
              </a:spcBef>
              <a:spcAft>
                <a:spcPts val="0"/>
              </a:spcAft>
            </a:pPr>
            <a:endParaRPr lang="en-US" altLang="zh-CN" sz="2400" dirty="0">
              <a:solidFill>
                <a:srgbClr val="000000"/>
              </a:solidFill>
              <a:latin typeface="+mj-lt"/>
              <a:ea typeface="Times New Roman"/>
              <a:cs typeface="Calibri" panose="020F0502020204030204" pitchFamily="34" charset="0"/>
            </a:endParaRPr>
          </a:p>
        </p:txBody>
      </p:sp>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10" name="Rectangle 3">
            <a:extLst>
              <a:ext uri="{FF2B5EF4-FFF2-40B4-BE49-F238E27FC236}">
                <a16:creationId xmlns:a16="http://schemas.microsoft.com/office/drawing/2014/main" id="{38D6AC77-07BA-5049-50D8-DD429102BA25}"/>
              </a:ext>
            </a:extLst>
          </p:cNvPr>
          <p:cNvSpPr txBox="1">
            <a:spLocks noChangeArrowheads="1"/>
          </p:cNvSpPr>
          <p:nvPr/>
        </p:nvSpPr>
        <p:spPr>
          <a:xfrm>
            <a:off x="755239" y="2020626"/>
            <a:ext cx="7850341" cy="3434483"/>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342900" indent="-342900" algn="just">
              <a:buFont typeface="Wingdings" panose="05000000000000000000" pitchFamily="2" charset="2"/>
              <a:buChar char="ü"/>
            </a:pPr>
            <a:r>
              <a:rPr lang="vi-VN" sz="2000">
                <a:solidFill>
                  <a:schemeClr val="tx1"/>
                </a:solidFill>
              </a:rPr>
              <a:t>Luôn bám sát những </a:t>
            </a:r>
            <a:r>
              <a:rPr lang="en-US" sz="2400">
                <a:solidFill>
                  <a:schemeClr val="tx1"/>
                </a:solidFill>
                <a:latin typeface="Abadi" panose="020B0604020104020204" pitchFamily="34" charset="0"/>
              </a:rPr>
              <a:t>nội dung</a:t>
            </a:r>
            <a:r>
              <a:rPr lang="vi-VN" sz="2400">
                <a:solidFill>
                  <a:schemeClr val="tx1"/>
                </a:solidFill>
              </a:rPr>
              <a:t> </a:t>
            </a:r>
            <a:r>
              <a:rPr lang="vi-VN" sz="2000">
                <a:solidFill>
                  <a:schemeClr val="tx1"/>
                </a:solidFill>
              </a:rPr>
              <a:t>đư</a:t>
            </a:r>
            <a:r>
              <a:rPr lang="en-US" sz="2000">
                <a:solidFill>
                  <a:schemeClr val="tx1"/>
                </a:solidFill>
                <a:latin typeface="Abadi" panose="020B0604020104020204" pitchFamily="34" charset="0"/>
              </a:rPr>
              <a:t>ợc </a:t>
            </a:r>
            <a:r>
              <a:rPr lang="vi-VN" sz="2000">
                <a:solidFill>
                  <a:schemeClr val="tx1"/>
                </a:solidFill>
              </a:rPr>
              <a:t>chuẩn bị để làm chủ cuộc phỏng vấn</a:t>
            </a:r>
          </a:p>
          <a:p>
            <a:pPr marL="342900" indent="-342900" algn="just">
              <a:buFont typeface="Wingdings" panose="05000000000000000000" pitchFamily="2" charset="2"/>
              <a:buChar char="ü"/>
            </a:pPr>
            <a:endParaRPr lang="vi-VN" sz="2000">
              <a:solidFill>
                <a:schemeClr val="tx1"/>
              </a:solidFill>
            </a:endParaRPr>
          </a:p>
          <a:p>
            <a:pPr marL="342900" indent="-342900" algn="just">
              <a:buFont typeface="Wingdings" panose="05000000000000000000" pitchFamily="2" charset="2"/>
              <a:buChar char="ü"/>
            </a:pPr>
            <a:r>
              <a:rPr lang="vi-VN" sz="2000">
                <a:solidFill>
                  <a:schemeClr val="tx1"/>
                </a:solidFill>
              </a:rPr>
              <a:t>Không biến cuộc phỏng vấn thành cuộc hỏi cung, phải tạo không khí thoải mái, có thái độ phù hợp (biết lắng nghe)</a:t>
            </a:r>
          </a:p>
          <a:p>
            <a:pPr marL="342900" indent="-342900" algn="just">
              <a:buFont typeface="Wingdings" panose="05000000000000000000" pitchFamily="2" charset="2"/>
              <a:buChar char="ü"/>
            </a:pPr>
            <a:endParaRPr lang="en-US" sz="2000">
              <a:solidFill>
                <a:schemeClr val="tx1"/>
              </a:solidFill>
              <a:latin typeface="Abadi" panose="020B0604020104020204" pitchFamily="34" charset="0"/>
            </a:endParaRPr>
          </a:p>
          <a:p>
            <a:pPr marL="342900" indent="-342900" algn="just">
              <a:buFont typeface="Wingdings" panose="05000000000000000000" pitchFamily="2" charset="2"/>
              <a:buChar char="ü"/>
            </a:pPr>
            <a:r>
              <a:rPr lang="vi-VN" sz="2000">
                <a:solidFill>
                  <a:schemeClr val="tx1"/>
                </a:solidFill>
              </a:rPr>
              <a:t>Biết cách ngắt và tóm tắt lại các nội dung quan trọng để kiểm nghiệm lại</a:t>
            </a:r>
          </a:p>
          <a:p>
            <a:pPr marL="342900" indent="-342900" algn="just">
              <a:buFont typeface="Wingdings" panose="05000000000000000000" pitchFamily="2" charset="2"/>
              <a:buChar char="ü"/>
            </a:pPr>
            <a:endParaRPr lang="vi-VN" sz="2000">
              <a:solidFill>
                <a:schemeClr val="tx1"/>
              </a:solidFill>
            </a:endParaRPr>
          </a:p>
          <a:p>
            <a:pPr marL="342900" indent="-342900" algn="just">
              <a:buFont typeface="Wingdings" panose="05000000000000000000" pitchFamily="2" charset="2"/>
              <a:buChar char="ü"/>
            </a:pPr>
            <a:r>
              <a:rPr lang="vi-VN" sz="2000">
                <a:solidFill>
                  <a:schemeClr val="tx1"/>
                </a:solidFill>
              </a:rPr>
              <a:t>Quan sát biểu hiện của ng</a:t>
            </a:r>
            <a:r>
              <a:rPr lang="en-US" sz="2000">
                <a:solidFill>
                  <a:schemeClr val="tx1"/>
                </a:solidFill>
                <a:latin typeface="Abadi" panose="020B0604020104020204" pitchFamily="34" charset="0"/>
              </a:rPr>
              <a:t>ư</a:t>
            </a:r>
            <a:r>
              <a:rPr lang="vi-VN" sz="2000">
                <a:solidFill>
                  <a:schemeClr val="tx1"/>
                </a:solidFill>
              </a:rPr>
              <a:t>ời đ</a:t>
            </a:r>
            <a:r>
              <a:rPr lang="en-US" sz="2000">
                <a:solidFill>
                  <a:schemeClr val="tx1"/>
                </a:solidFill>
                <a:latin typeface="Abadi" panose="020B0604020104020204" pitchFamily="34" charset="0"/>
              </a:rPr>
              <a:t>ư</a:t>
            </a:r>
            <a:r>
              <a:rPr lang="vi-VN" sz="2000">
                <a:solidFill>
                  <a:schemeClr val="tx1"/>
                </a:solidFill>
              </a:rPr>
              <a:t>ợc phỏng vấn.</a:t>
            </a:r>
          </a:p>
        </p:txBody>
      </p:sp>
    </p:spTree>
    <p:extLst>
      <p:ext uri="{BB962C8B-B14F-4D97-AF65-F5344CB8AC3E}">
        <p14:creationId xmlns:p14="http://schemas.microsoft.com/office/powerpoint/2010/main" val="2931517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2" name="TextBox 6"/>
          <p:cNvSpPr txBox="1"/>
          <p:nvPr/>
        </p:nvSpPr>
        <p:spPr>
          <a:xfrm>
            <a:off x="571658" y="1402890"/>
            <a:ext cx="8033922" cy="430887"/>
          </a:xfrm>
          <a:prstGeom prst="rect">
            <a:avLst/>
          </a:prstGeom>
          <a:noFill/>
        </p:spPr>
        <p:txBody>
          <a:bodyPr wrap="square" lIns="0" tIns="0" rIns="0" bIns="0" rtlCol="0">
            <a:spAutoFit/>
          </a:bodyPr>
          <a:lstStyle/>
          <a:p>
            <a:pPr marL="457200" indent="-457200">
              <a:lnSpc>
                <a:spcPct val="100000"/>
              </a:lnSpc>
              <a:buFont typeface="Wingdings" panose="05000000000000000000" pitchFamily="2" charset="2"/>
              <a:buChar char="Ø"/>
            </a:pPr>
            <a:r>
              <a:rPr lang="en-US" altLang="zh-CN" sz="2800" b="1">
                <a:solidFill>
                  <a:srgbClr val="BF0000"/>
                </a:solidFill>
                <a:latin typeface="+mj-lt"/>
                <a:ea typeface="Times New Roman"/>
              </a:rPr>
              <a:t>Tiến hành phỏng vấn</a:t>
            </a:r>
            <a:endParaRPr lang="en-US" altLang="zh-CN" sz="2400" dirty="0">
              <a:solidFill>
                <a:srgbClr val="000000"/>
              </a:solidFill>
              <a:latin typeface="+mj-lt"/>
              <a:ea typeface="Times New Roman"/>
              <a:cs typeface="Calibri" panose="020F0502020204030204" pitchFamily="34" charset="0"/>
            </a:endParaRPr>
          </a:p>
        </p:txBody>
      </p:sp>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graphicFrame>
        <p:nvGraphicFramePr>
          <p:cNvPr id="7" name="Bảng 5">
            <a:extLst>
              <a:ext uri="{FF2B5EF4-FFF2-40B4-BE49-F238E27FC236}">
                <a16:creationId xmlns:a16="http://schemas.microsoft.com/office/drawing/2014/main" id="{F5988669-7A62-A238-E1E8-9CA096AB808A}"/>
              </a:ext>
            </a:extLst>
          </p:cNvPr>
          <p:cNvGraphicFramePr>
            <a:graphicFrameLocks/>
          </p:cNvGraphicFramePr>
          <p:nvPr>
            <p:extLst>
              <p:ext uri="{D42A27DB-BD31-4B8C-83A1-F6EECF244321}">
                <p14:modId xmlns:p14="http://schemas.microsoft.com/office/powerpoint/2010/main" val="322596338"/>
              </p:ext>
            </p:extLst>
          </p:nvPr>
        </p:nvGraphicFramePr>
        <p:xfrm>
          <a:off x="802621" y="1929871"/>
          <a:ext cx="8033922" cy="3468252"/>
        </p:xfrm>
        <a:graphic>
          <a:graphicData uri="http://schemas.openxmlformats.org/drawingml/2006/table">
            <a:tbl>
              <a:tblPr firstRow="1" bandRow="1">
                <a:tableStyleId>{ED083AE6-46FA-4A59-8FB0-9F97EB10719F}</a:tableStyleId>
              </a:tblPr>
              <a:tblGrid>
                <a:gridCol w="3078323">
                  <a:extLst>
                    <a:ext uri="{9D8B030D-6E8A-4147-A177-3AD203B41FA5}">
                      <a16:colId xmlns:a16="http://schemas.microsoft.com/office/drawing/2014/main" val="1395256077"/>
                    </a:ext>
                  </a:extLst>
                </a:gridCol>
                <a:gridCol w="4955599">
                  <a:extLst>
                    <a:ext uri="{9D8B030D-6E8A-4147-A177-3AD203B41FA5}">
                      <a16:colId xmlns:a16="http://schemas.microsoft.com/office/drawing/2014/main" val="688712765"/>
                    </a:ext>
                  </a:extLst>
                </a:gridCol>
              </a:tblGrid>
              <a:tr h="335590">
                <a:tc gridSpan="2">
                  <a:txBody>
                    <a:bodyPr/>
                    <a:lstStyle/>
                    <a:p>
                      <a:pPr algn="ctr"/>
                      <a:r>
                        <a:rPr lang="en-US" sz="1800" dirty="0"/>
                        <a:t>PHIẾU PHỎNG VẤN</a:t>
                      </a:r>
                    </a:p>
                  </a:txBody>
                  <a:tcPr/>
                </a:tc>
                <a:tc hMerge="1">
                  <a:txBody>
                    <a:bodyPr/>
                    <a:lstStyle/>
                    <a:p>
                      <a:endParaRPr lang="en-US" dirty="0"/>
                    </a:p>
                  </a:txBody>
                  <a:tcPr/>
                </a:tc>
                <a:extLst>
                  <a:ext uri="{0D108BD9-81ED-4DB2-BD59-A6C34878D82A}">
                    <a16:rowId xmlns:a16="http://schemas.microsoft.com/office/drawing/2014/main" val="1650956015"/>
                  </a:ext>
                </a:extLst>
              </a:tr>
              <a:tr h="335590">
                <a:tc>
                  <a:txBody>
                    <a:bodyPr/>
                    <a:lstStyle/>
                    <a:p>
                      <a:r>
                        <a:rPr lang="en-US" sz="1800" dirty="0" err="1"/>
                        <a:t>Dự</a:t>
                      </a:r>
                      <a:r>
                        <a:rPr lang="en-US" sz="1800" dirty="0"/>
                        <a:t> </a:t>
                      </a:r>
                      <a:r>
                        <a:rPr lang="en-US" sz="1800" dirty="0" err="1"/>
                        <a:t>án</a:t>
                      </a:r>
                      <a:r>
                        <a:rPr lang="en-US" sz="1800" dirty="0"/>
                        <a:t> (</a:t>
                      </a:r>
                      <a:r>
                        <a:rPr lang="en-US" sz="1800" dirty="0" err="1"/>
                        <a:t>bài</a:t>
                      </a:r>
                      <a:r>
                        <a:rPr lang="en-US" sz="1800" dirty="0"/>
                        <a:t> </a:t>
                      </a:r>
                      <a:r>
                        <a:rPr lang="en-US" sz="1800" dirty="0" err="1"/>
                        <a:t>toán</a:t>
                      </a:r>
                      <a:r>
                        <a:rPr lang="en-US" sz="1800" dirty="0"/>
                        <a:t>): ….</a:t>
                      </a:r>
                    </a:p>
                  </a:txBody>
                  <a:tcPr/>
                </a:tc>
                <a:tc>
                  <a:txBody>
                    <a:bodyPr/>
                    <a:lstStyle/>
                    <a:p>
                      <a:r>
                        <a:rPr lang="en-US" sz="1800" dirty="0" err="1"/>
                        <a:t>Tiểu</a:t>
                      </a:r>
                      <a:r>
                        <a:rPr lang="en-US" sz="1800" dirty="0"/>
                        <a:t> </a:t>
                      </a:r>
                      <a:r>
                        <a:rPr lang="en-US" sz="1800" dirty="0" err="1"/>
                        <a:t>dự</a:t>
                      </a:r>
                      <a:r>
                        <a:rPr lang="en-US" sz="1800" dirty="0"/>
                        <a:t> </a:t>
                      </a:r>
                      <a:r>
                        <a:rPr lang="en-US" sz="1800" dirty="0" err="1"/>
                        <a:t>án</a:t>
                      </a:r>
                      <a:r>
                        <a:rPr lang="en-US" sz="1800" dirty="0"/>
                        <a:t> (</a:t>
                      </a:r>
                      <a:r>
                        <a:rPr lang="en-US" sz="1800" dirty="0" err="1"/>
                        <a:t>phần</a:t>
                      </a:r>
                      <a:r>
                        <a:rPr lang="en-US" sz="1800" dirty="0"/>
                        <a:t> </a:t>
                      </a:r>
                      <a:r>
                        <a:rPr lang="en-US" sz="1800" dirty="0" err="1"/>
                        <a:t>việc</a:t>
                      </a:r>
                      <a:r>
                        <a:rPr lang="en-US" sz="1800" dirty="0"/>
                        <a:t>): </a:t>
                      </a:r>
                    </a:p>
                  </a:txBody>
                  <a:tcPr/>
                </a:tc>
                <a:extLst>
                  <a:ext uri="{0D108BD9-81ED-4DB2-BD59-A6C34878D82A}">
                    <a16:rowId xmlns:a16="http://schemas.microsoft.com/office/drawing/2014/main" val="3595573795"/>
                  </a:ext>
                </a:extLst>
              </a:tr>
              <a:tr h="335590">
                <a:tc>
                  <a:txBody>
                    <a:bodyPr/>
                    <a:lstStyle/>
                    <a:p>
                      <a:r>
                        <a:rPr lang="en-US" sz="1800" dirty="0" err="1"/>
                        <a:t>Người</a:t>
                      </a:r>
                      <a:r>
                        <a:rPr lang="en-US" sz="1800" dirty="0"/>
                        <a:t> </a:t>
                      </a:r>
                      <a:r>
                        <a:rPr lang="en-US" sz="1800" dirty="0" err="1"/>
                        <a:t>được</a:t>
                      </a:r>
                      <a:r>
                        <a:rPr lang="en-US" sz="1800" dirty="0"/>
                        <a:t> </a:t>
                      </a:r>
                      <a:r>
                        <a:rPr lang="en-US" sz="1800" dirty="0" err="1"/>
                        <a:t>hỏi</a:t>
                      </a:r>
                      <a:endParaRPr lang="en-US" sz="1800" dirty="0"/>
                    </a:p>
                  </a:txBody>
                  <a:tcPr/>
                </a:tc>
                <a:tc>
                  <a:txBody>
                    <a:bodyPr/>
                    <a:lstStyle/>
                    <a:p>
                      <a:r>
                        <a:rPr lang="en-US" sz="1800" dirty="0" err="1"/>
                        <a:t>Ngày</a:t>
                      </a:r>
                      <a:r>
                        <a:rPr lang="en-US" sz="1800" dirty="0"/>
                        <a:t>:…/…/…. </a:t>
                      </a:r>
                      <a:r>
                        <a:rPr lang="en-US" sz="1800" dirty="0" err="1"/>
                        <a:t>Người</a:t>
                      </a:r>
                      <a:r>
                        <a:rPr lang="en-US" sz="1800" dirty="0"/>
                        <a:t> </a:t>
                      </a:r>
                      <a:r>
                        <a:rPr lang="en-US" sz="1800" dirty="0" err="1"/>
                        <a:t>hỏi</a:t>
                      </a:r>
                      <a:r>
                        <a:rPr lang="en-US" sz="1800" dirty="0"/>
                        <a:t>: ….</a:t>
                      </a:r>
                    </a:p>
                  </a:txBody>
                  <a:tcPr/>
                </a:tc>
                <a:extLst>
                  <a:ext uri="{0D108BD9-81ED-4DB2-BD59-A6C34878D82A}">
                    <a16:rowId xmlns:a16="http://schemas.microsoft.com/office/drawing/2014/main" val="3036389000"/>
                  </a:ext>
                </a:extLst>
              </a:tr>
              <a:tr h="335590">
                <a:tc>
                  <a:txBody>
                    <a:bodyPr/>
                    <a:lstStyle/>
                    <a:p>
                      <a:pPr algn="ctr"/>
                      <a:r>
                        <a:rPr lang="en-US" sz="1800" b="1" dirty="0" err="1"/>
                        <a:t>Câu</a:t>
                      </a:r>
                      <a:r>
                        <a:rPr lang="en-US" sz="1800" b="1" dirty="0"/>
                        <a:t> </a:t>
                      </a:r>
                      <a:r>
                        <a:rPr lang="en-US" sz="1800" b="1" dirty="0" err="1"/>
                        <a:t>hỏi</a:t>
                      </a:r>
                      <a:endParaRPr lang="en-US" sz="1800" b="1" dirty="0"/>
                    </a:p>
                  </a:txBody>
                  <a:tcPr/>
                </a:tc>
                <a:tc>
                  <a:txBody>
                    <a:bodyPr/>
                    <a:lstStyle/>
                    <a:p>
                      <a:pPr algn="ctr"/>
                      <a:r>
                        <a:rPr lang="en-US" sz="1800" b="1" dirty="0" err="1"/>
                        <a:t>Ghi</a:t>
                      </a:r>
                      <a:r>
                        <a:rPr lang="en-US" sz="1800" b="1" dirty="0"/>
                        <a:t> </a:t>
                      </a:r>
                      <a:r>
                        <a:rPr lang="en-US" sz="1800" b="1" dirty="0" err="1"/>
                        <a:t>chú</a:t>
                      </a:r>
                      <a:endParaRPr lang="en-US" sz="1800" b="1" dirty="0"/>
                    </a:p>
                  </a:txBody>
                  <a:tcPr/>
                </a:tc>
                <a:extLst>
                  <a:ext uri="{0D108BD9-81ED-4DB2-BD59-A6C34878D82A}">
                    <a16:rowId xmlns:a16="http://schemas.microsoft.com/office/drawing/2014/main" val="1842584225"/>
                  </a:ext>
                </a:extLst>
              </a:tr>
              <a:tr h="609607">
                <a:tc>
                  <a:txBody>
                    <a:bodyPr/>
                    <a:lstStyle/>
                    <a:p>
                      <a:r>
                        <a:rPr lang="en-US" sz="1800" dirty="0" err="1"/>
                        <a:t>Câu</a:t>
                      </a:r>
                      <a:r>
                        <a:rPr lang="en-US" sz="1800" dirty="0"/>
                        <a:t> 1: </a:t>
                      </a:r>
                    </a:p>
                  </a:txBody>
                  <a:tcPr/>
                </a:tc>
                <a:tc>
                  <a:txBody>
                    <a:bodyPr/>
                    <a:lstStyle/>
                    <a:p>
                      <a:r>
                        <a:rPr lang="en-US" sz="1800" dirty="0" err="1"/>
                        <a:t>Trả</a:t>
                      </a:r>
                      <a:r>
                        <a:rPr lang="en-US" sz="1800" dirty="0"/>
                        <a:t> </a:t>
                      </a:r>
                      <a:r>
                        <a:rPr lang="en-US" sz="1800" dirty="0" err="1"/>
                        <a:t>lời</a:t>
                      </a:r>
                      <a:r>
                        <a:rPr lang="en-US" sz="1800" dirty="0"/>
                        <a:t>:</a:t>
                      </a:r>
                    </a:p>
                    <a:p>
                      <a:r>
                        <a:rPr lang="en-US" sz="1800" dirty="0" err="1"/>
                        <a:t>Ghi</a:t>
                      </a:r>
                      <a:r>
                        <a:rPr lang="en-US" sz="1800" dirty="0"/>
                        <a:t> </a:t>
                      </a:r>
                      <a:r>
                        <a:rPr lang="en-US" sz="1800" err="1"/>
                        <a:t>chú</a:t>
                      </a:r>
                      <a:r>
                        <a:rPr lang="en-US" sz="1800"/>
                        <a:t>:</a:t>
                      </a:r>
                      <a:endParaRPr lang="en-US" sz="1800" dirty="0"/>
                    </a:p>
                  </a:txBody>
                  <a:tcPr/>
                </a:tc>
                <a:extLst>
                  <a:ext uri="{0D108BD9-81ED-4DB2-BD59-A6C34878D82A}">
                    <a16:rowId xmlns:a16="http://schemas.microsoft.com/office/drawing/2014/main" val="1053245397"/>
                  </a:ext>
                </a:extLst>
              </a:tr>
              <a:tr h="587282">
                <a:tc>
                  <a:txBody>
                    <a:bodyPr/>
                    <a:lstStyle/>
                    <a:p>
                      <a:r>
                        <a:rPr lang="en-US" sz="1800" dirty="0" err="1"/>
                        <a:t>Câu</a:t>
                      </a:r>
                      <a:r>
                        <a:rPr lang="en-US" sz="1800" dirty="0"/>
                        <a:t> 2: </a:t>
                      </a:r>
                    </a:p>
                  </a:txBody>
                  <a:tcPr/>
                </a:tc>
                <a:tc>
                  <a:txBody>
                    <a:bodyPr/>
                    <a:lstStyle/>
                    <a:p>
                      <a:r>
                        <a:rPr lang="en-US" sz="1800" dirty="0" err="1"/>
                        <a:t>Trả</a:t>
                      </a:r>
                      <a:r>
                        <a:rPr lang="en-US" sz="1800" dirty="0"/>
                        <a:t> </a:t>
                      </a:r>
                      <a:r>
                        <a:rPr lang="en-US" sz="1800" dirty="0" err="1"/>
                        <a:t>lời</a:t>
                      </a:r>
                      <a:r>
                        <a:rPr lang="en-US" sz="1800" dirty="0"/>
                        <a:t>:</a:t>
                      </a:r>
                    </a:p>
                    <a:p>
                      <a:r>
                        <a:rPr lang="en-US" sz="1800" dirty="0" err="1"/>
                        <a:t>Ghi</a:t>
                      </a:r>
                      <a:r>
                        <a:rPr lang="en-US" sz="1800" dirty="0"/>
                        <a:t> </a:t>
                      </a:r>
                      <a:r>
                        <a:rPr lang="en-US" sz="1800" err="1"/>
                        <a:t>chú</a:t>
                      </a:r>
                      <a:r>
                        <a:rPr lang="en-US" sz="1800"/>
                        <a:t>:</a:t>
                      </a:r>
                      <a:endParaRPr lang="en-US" sz="1800" dirty="0"/>
                    </a:p>
                  </a:txBody>
                  <a:tcPr/>
                </a:tc>
                <a:extLst>
                  <a:ext uri="{0D108BD9-81ED-4DB2-BD59-A6C34878D82A}">
                    <a16:rowId xmlns:a16="http://schemas.microsoft.com/office/drawing/2014/main" val="4293825668"/>
                  </a:ext>
                </a:extLst>
              </a:tr>
              <a:tr h="725052">
                <a:tc gridSpan="2">
                  <a:txBody>
                    <a:bodyPr/>
                    <a:lstStyle/>
                    <a:p>
                      <a:r>
                        <a:rPr lang="en-US" sz="1800" dirty="0" err="1"/>
                        <a:t>Đánh</a:t>
                      </a:r>
                      <a:r>
                        <a:rPr lang="en-US" sz="1800" dirty="0"/>
                        <a:t> </a:t>
                      </a:r>
                      <a:r>
                        <a:rPr lang="en-US" sz="1800" dirty="0" err="1"/>
                        <a:t>giá</a:t>
                      </a:r>
                      <a:r>
                        <a:rPr lang="en-US" sz="1800" dirty="0"/>
                        <a:t> </a:t>
                      </a:r>
                      <a:r>
                        <a:rPr lang="en-US" sz="1800" err="1"/>
                        <a:t>chung</a:t>
                      </a:r>
                      <a:r>
                        <a:rPr lang="en-US" sz="1800"/>
                        <a:t>:</a:t>
                      </a:r>
                      <a:endParaRPr lang="en-US" sz="1800" dirty="0"/>
                    </a:p>
                  </a:txBody>
                  <a:tcPr/>
                </a:tc>
                <a:tc hMerge="1">
                  <a:txBody>
                    <a:bodyPr/>
                    <a:lstStyle/>
                    <a:p>
                      <a:endParaRPr lang="en-US" dirty="0"/>
                    </a:p>
                  </a:txBody>
                  <a:tcPr/>
                </a:tc>
                <a:extLst>
                  <a:ext uri="{0D108BD9-81ED-4DB2-BD59-A6C34878D82A}">
                    <a16:rowId xmlns:a16="http://schemas.microsoft.com/office/drawing/2014/main" val="1053010462"/>
                  </a:ext>
                </a:extLst>
              </a:tr>
            </a:tbl>
          </a:graphicData>
        </a:graphic>
      </p:graphicFrame>
      <p:sp>
        <p:nvSpPr>
          <p:cNvPr id="9" name="TextBox 8">
            <a:extLst>
              <a:ext uri="{FF2B5EF4-FFF2-40B4-BE49-F238E27FC236}">
                <a16:creationId xmlns:a16="http://schemas.microsoft.com/office/drawing/2014/main" id="{26D0C392-2C88-F892-FFC3-91098898D861}"/>
              </a:ext>
            </a:extLst>
          </p:cNvPr>
          <p:cNvSpPr txBox="1"/>
          <p:nvPr/>
        </p:nvSpPr>
        <p:spPr>
          <a:xfrm>
            <a:off x="777239" y="5398123"/>
            <a:ext cx="7828341" cy="840230"/>
          </a:xfrm>
          <a:prstGeom prst="rect">
            <a:avLst/>
          </a:prstGeom>
          <a:noFill/>
        </p:spPr>
        <p:txBody>
          <a:bodyPr wrap="square">
            <a:spAutoFit/>
          </a:bodyPr>
          <a:lstStyle/>
          <a:p>
            <a:pPr algn="just">
              <a:lnSpc>
                <a:spcPct val="90000"/>
              </a:lnSpc>
            </a:pPr>
            <a:r>
              <a:rPr lang="en-US"/>
              <a:t>Kết thúc phỏng vấn: Luôn luôn hỏi “Liệu còn có gì khác mà bạn muốn bổ sung không?”. Tóm tắt và cung cấp phản hồi về ấn tượng của người phỏng vấn. Thiết lập các cuộc hẹn gặp tiếp theo</a:t>
            </a:r>
          </a:p>
        </p:txBody>
      </p:sp>
    </p:spTree>
    <p:extLst>
      <p:ext uri="{BB962C8B-B14F-4D97-AF65-F5344CB8AC3E}">
        <p14:creationId xmlns:p14="http://schemas.microsoft.com/office/powerpoint/2010/main" val="20786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2" name="TextBox 6"/>
          <p:cNvSpPr txBox="1"/>
          <p:nvPr/>
        </p:nvSpPr>
        <p:spPr>
          <a:xfrm>
            <a:off x="571658" y="1402890"/>
            <a:ext cx="8033922" cy="877163"/>
          </a:xfrm>
          <a:prstGeom prst="rect">
            <a:avLst/>
          </a:prstGeom>
          <a:noFill/>
        </p:spPr>
        <p:txBody>
          <a:bodyPr wrap="square" lIns="0" tIns="0" rIns="0" bIns="0" rtlCol="0">
            <a:spAutoFit/>
          </a:bodyPr>
          <a:lstStyle/>
          <a:p>
            <a:pPr marL="457200" indent="-457200">
              <a:lnSpc>
                <a:spcPct val="100000"/>
              </a:lnSpc>
              <a:buFont typeface="Wingdings" panose="05000000000000000000" pitchFamily="2" charset="2"/>
              <a:buChar char="Ø"/>
            </a:pPr>
            <a:r>
              <a:rPr lang="en-US" altLang="zh-CN" sz="2800" b="1">
                <a:solidFill>
                  <a:srgbClr val="BF0000"/>
                </a:solidFill>
                <a:latin typeface="+mj-lt"/>
                <a:ea typeface="Times New Roman"/>
              </a:rPr>
              <a:t>Sau phỏng vấn</a:t>
            </a:r>
          </a:p>
          <a:p>
            <a:pPr>
              <a:spcBef>
                <a:spcPts val="600"/>
              </a:spcBef>
              <a:spcAft>
                <a:spcPts val="0"/>
              </a:spcAft>
            </a:pPr>
            <a:endParaRPr lang="en-US" altLang="zh-CN" sz="2400" dirty="0">
              <a:solidFill>
                <a:srgbClr val="000000"/>
              </a:solidFill>
              <a:latin typeface="+mj-lt"/>
              <a:ea typeface="Times New Roman"/>
              <a:cs typeface="Calibri" panose="020F0502020204030204" pitchFamily="34" charset="0"/>
            </a:endParaRPr>
          </a:p>
        </p:txBody>
      </p:sp>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10" name="Rectangle 3">
            <a:extLst>
              <a:ext uri="{FF2B5EF4-FFF2-40B4-BE49-F238E27FC236}">
                <a16:creationId xmlns:a16="http://schemas.microsoft.com/office/drawing/2014/main" id="{38D6AC77-07BA-5049-50D8-DD429102BA25}"/>
              </a:ext>
            </a:extLst>
          </p:cNvPr>
          <p:cNvSpPr txBox="1">
            <a:spLocks noChangeArrowheads="1"/>
          </p:cNvSpPr>
          <p:nvPr/>
        </p:nvSpPr>
        <p:spPr>
          <a:xfrm>
            <a:off x="755239" y="2020626"/>
            <a:ext cx="7850341" cy="707677"/>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342900" indent="-342900" algn="just">
              <a:buFont typeface="Wingdings" panose="05000000000000000000" pitchFamily="2" charset="2"/>
              <a:buChar char="ü"/>
            </a:pPr>
            <a:r>
              <a:rPr lang="en-US" altLang="zh-CN" sz="2000">
                <a:solidFill>
                  <a:srgbClr val="000000"/>
                </a:solidFill>
                <a:latin typeface="Arial"/>
                <a:ea typeface="Arial"/>
              </a:rPr>
              <a:t>Lập</a:t>
            </a:r>
            <a:r>
              <a:rPr lang="en-US" altLang="zh-CN" sz="2000" spc="-69">
                <a:solidFill>
                  <a:srgbClr val="000000"/>
                </a:solidFill>
                <a:latin typeface="Arial"/>
                <a:cs typeface="Arial"/>
              </a:rPr>
              <a:t> </a:t>
            </a:r>
            <a:r>
              <a:rPr lang="en-US" altLang="zh-CN" sz="2000">
                <a:solidFill>
                  <a:srgbClr val="000000"/>
                </a:solidFill>
                <a:latin typeface="Arial"/>
                <a:ea typeface="Arial"/>
              </a:rPr>
              <a:t>báo</a:t>
            </a:r>
            <a:r>
              <a:rPr lang="en-US" altLang="zh-CN" sz="2000" spc="-69">
                <a:solidFill>
                  <a:srgbClr val="000000"/>
                </a:solidFill>
                <a:latin typeface="Arial"/>
                <a:cs typeface="Arial"/>
              </a:rPr>
              <a:t> </a:t>
            </a:r>
            <a:r>
              <a:rPr lang="en-US" altLang="zh-CN" sz="2000">
                <a:solidFill>
                  <a:srgbClr val="000000"/>
                </a:solidFill>
                <a:latin typeface="Arial"/>
                <a:ea typeface="Arial"/>
              </a:rPr>
              <a:t>cáo</a:t>
            </a:r>
            <a:r>
              <a:rPr lang="en-US" altLang="zh-CN" sz="2000" spc="-69">
                <a:solidFill>
                  <a:srgbClr val="000000"/>
                </a:solidFill>
                <a:latin typeface="Arial"/>
                <a:cs typeface="Arial"/>
              </a:rPr>
              <a:t> </a:t>
            </a:r>
            <a:r>
              <a:rPr lang="en-US" altLang="zh-CN" sz="2000">
                <a:solidFill>
                  <a:srgbClr val="000000"/>
                </a:solidFill>
                <a:latin typeface="Arial"/>
                <a:ea typeface="Arial"/>
              </a:rPr>
              <a:t>phỏng</a:t>
            </a:r>
            <a:r>
              <a:rPr lang="en-US" altLang="zh-CN" sz="2000" spc="-69">
                <a:solidFill>
                  <a:srgbClr val="000000"/>
                </a:solidFill>
                <a:latin typeface="Arial"/>
                <a:cs typeface="Arial"/>
              </a:rPr>
              <a:t> </a:t>
            </a:r>
            <a:r>
              <a:rPr lang="en-US" altLang="zh-CN" sz="2000">
                <a:solidFill>
                  <a:srgbClr val="000000"/>
                </a:solidFill>
                <a:latin typeface="Arial"/>
                <a:ea typeface="Arial"/>
              </a:rPr>
              <a:t>vấn</a:t>
            </a:r>
            <a:r>
              <a:rPr lang="en-US" altLang="zh-CN" sz="2000" spc="-69">
                <a:solidFill>
                  <a:srgbClr val="000000"/>
                </a:solidFill>
                <a:latin typeface="Arial"/>
                <a:cs typeface="Arial"/>
              </a:rPr>
              <a:t> </a:t>
            </a:r>
            <a:r>
              <a:rPr lang="en-US" altLang="zh-CN" sz="2000">
                <a:solidFill>
                  <a:srgbClr val="000000"/>
                </a:solidFill>
                <a:latin typeface="Arial"/>
                <a:ea typeface="Arial"/>
              </a:rPr>
              <a:t>sau</a:t>
            </a:r>
            <a:r>
              <a:rPr lang="en-US" altLang="zh-CN" sz="2000" spc="-75">
                <a:solidFill>
                  <a:srgbClr val="000000"/>
                </a:solidFill>
                <a:latin typeface="Arial"/>
                <a:cs typeface="Arial"/>
              </a:rPr>
              <a:t> </a:t>
            </a:r>
            <a:r>
              <a:rPr lang="en-US" altLang="zh-CN" sz="2000">
                <a:solidFill>
                  <a:srgbClr val="000000"/>
                </a:solidFill>
                <a:latin typeface="Arial"/>
                <a:ea typeface="Arial"/>
              </a:rPr>
              <a:t>khi</a:t>
            </a:r>
            <a:r>
              <a:rPr lang="en-US" altLang="zh-CN" sz="2000" spc="-69">
                <a:solidFill>
                  <a:srgbClr val="000000"/>
                </a:solidFill>
                <a:latin typeface="Arial"/>
                <a:cs typeface="Arial"/>
              </a:rPr>
              <a:t> </a:t>
            </a:r>
            <a:r>
              <a:rPr lang="en-US" altLang="zh-CN" sz="2000">
                <a:solidFill>
                  <a:srgbClr val="000000"/>
                </a:solidFill>
                <a:latin typeface="Arial"/>
                <a:ea typeface="Arial"/>
              </a:rPr>
              <a:t>kết</a:t>
            </a:r>
            <a:r>
              <a:rPr lang="en-US" altLang="zh-CN" sz="2000" spc="-69">
                <a:solidFill>
                  <a:srgbClr val="000000"/>
                </a:solidFill>
                <a:latin typeface="Arial"/>
                <a:cs typeface="Arial"/>
              </a:rPr>
              <a:t> </a:t>
            </a:r>
            <a:r>
              <a:rPr lang="en-US" altLang="zh-CN" sz="2000">
                <a:solidFill>
                  <a:srgbClr val="000000"/>
                </a:solidFill>
                <a:latin typeface="Arial"/>
                <a:ea typeface="Arial"/>
              </a:rPr>
              <a:t>thúc</a:t>
            </a:r>
            <a:r>
              <a:rPr lang="en-US" altLang="zh-CN" sz="2000" spc="-75">
                <a:solidFill>
                  <a:srgbClr val="000000"/>
                </a:solidFill>
                <a:latin typeface="Arial"/>
                <a:cs typeface="Arial"/>
              </a:rPr>
              <a:t> </a:t>
            </a:r>
            <a:r>
              <a:rPr lang="en-US" altLang="zh-CN" sz="2000">
                <a:solidFill>
                  <a:srgbClr val="000000"/>
                </a:solidFill>
                <a:latin typeface="Arial"/>
                <a:ea typeface="Arial"/>
              </a:rPr>
              <a:t>cuộc</a:t>
            </a:r>
          </a:p>
          <a:p>
            <a:pPr marL="342900" indent="-342900" algn="just">
              <a:buFont typeface="Wingdings" panose="05000000000000000000" pitchFamily="2" charset="2"/>
              <a:buChar char="ü"/>
            </a:pPr>
            <a:endParaRPr lang="vi-VN" sz="2000">
              <a:solidFill>
                <a:schemeClr val="tx1"/>
              </a:solidFill>
            </a:endParaRPr>
          </a:p>
        </p:txBody>
      </p:sp>
      <p:pic>
        <p:nvPicPr>
          <p:cNvPr id="4" name="Picture 251">
            <a:extLst>
              <a:ext uri="{FF2B5EF4-FFF2-40B4-BE49-F238E27FC236}">
                <a16:creationId xmlns:a16="http://schemas.microsoft.com/office/drawing/2014/main" id="{9E28286C-C216-E689-E609-33CA55E3C7C7}"/>
              </a:ext>
            </a:extLst>
          </p:cNvPr>
          <p:cNvPicPr>
            <a:picLocks noChangeAspect="1"/>
          </p:cNvPicPr>
          <p:nvPr/>
        </p:nvPicPr>
        <p:blipFill>
          <a:blip r:embed="rId3"/>
          <a:stretch>
            <a:fillRect/>
          </a:stretch>
        </p:blipFill>
        <p:spPr>
          <a:xfrm>
            <a:off x="992330" y="2549571"/>
            <a:ext cx="7200014" cy="3295048"/>
          </a:xfrm>
          <a:prstGeom prst="rect">
            <a:avLst/>
          </a:prstGeom>
        </p:spPr>
      </p:pic>
    </p:spTree>
    <p:extLst>
      <p:ext uri="{BB962C8B-B14F-4D97-AF65-F5344CB8AC3E}">
        <p14:creationId xmlns:p14="http://schemas.microsoft.com/office/powerpoint/2010/main" val="1568991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7" name="Chỗ dành sẵn cho Nội dung 2">
            <a:extLst>
              <a:ext uri="{FF2B5EF4-FFF2-40B4-BE49-F238E27FC236}">
                <a16:creationId xmlns:a16="http://schemas.microsoft.com/office/drawing/2014/main" id="{5A71B286-E327-1876-FD7A-139C5AB9CF47}"/>
              </a:ext>
            </a:extLst>
          </p:cNvPr>
          <p:cNvSpPr txBox="1">
            <a:spLocks/>
          </p:cNvSpPr>
          <p:nvPr/>
        </p:nvSpPr>
        <p:spPr>
          <a:xfrm>
            <a:off x="679824" y="1647334"/>
            <a:ext cx="8237933" cy="2418637"/>
          </a:xfrm>
          <a:prstGeom prst="rect">
            <a:avLst/>
          </a:prstGeom>
        </p:spPr>
        <p:txBody>
          <a:bodyPr vert="horz" lIns="91440" tIns="45720" rIns="91440" bIns="45720" rtlCol="0">
            <a:noAutofit/>
          </a:bodyPr>
          <a:lstStyle>
            <a:lvl1pPr marL="0" indent="0" algn="l" defTabSz="685800" rtl="0" eaLnBrk="1" latinLnBrk="0" hangingPunct="1">
              <a:lnSpc>
                <a:spcPct val="100000"/>
              </a:lnSpc>
              <a:spcBef>
                <a:spcPts val="750"/>
              </a:spcBef>
              <a:spcAft>
                <a:spcPts val="900"/>
              </a:spcAft>
              <a:buFontTx/>
              <a:buNone/>
              <a:defRPr lang="en-US" sz="2200" kern="1200">
                <a:solidFill>
                  <a:srgbClr val="002060"/>
                </a:solidFill>
                <a:latin typeface="+mn-lt"/>
                <a:ea typeface="+mn-ea"/>
                <a:cs typeface="+mn-cs"/>
              </a:defRPr>
            </a:lvl1pPr>
            <a:lvl2pPr marL="1714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2pPr>
            <a:lvl3pPr marL="5143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3pPr>
            <a:lvl4pPr marL="8572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4pPr>
            <a:lvl5pPr marL="12001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5pPr>
            <a:lvl6pPr marL="15430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6pPr>
            <a:lvl7pPr marL="18859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7pPr>
            <a:lvl8pPr marL="22288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8pPr>
            <a:lvl9pPr marL="2571750" indent="-171450" algn="l" defTabSz="685800" rtl="0" eaLnBrk="1" latinLnBrk="0" hangingPunct="1">
              <a:lnSpc>
                <a:spcPct val="90000"/>
              </a:lnSpc>
              <a:spcBef>
                <a:spcPct val="30000"/>
              </a:spcBef>
              <a:buFont typeface="Arial" panose="020B0604020202020204" pitchFamily="34" charset="0"/>
              <a:buNone/>
              <a:defRPr sz="900" kern="1200">
                <a:solidFill>
                  <a:schemeClr val="tx1"/>
                </a:solidFill>
                <a:latin typeface="+mn-lt"/>
                <a:ea typeface="+mn-ea"/>
                <a:cs typeface="+mn-cs"/>
              </a:defRPr>
            </a:lvl9pPr>
          </a:lstStyle>
          <a:p>
            <a:r>
              <a:rPr lang="en-US" sz="2400" b="1"/>
              <a:t>Một số hình thức phỏng vấn mới:</a:t>
            </a:r>
            <a:endParaRPr lang="en-US" b="1"/>
          </a:p>
          <a:p>
            <a:pPr lvl="2"/>
            <a:r>
              <a:rPr lang="en-US"/>
              <a:t>Phone: </a:t>
            </a:r>
          </a:p>
          <a:p>
            <a:pPr lvl="2"/>
            <a:r>
              <a:rPr lang="en-US"/>
              <a:t>Video call: Skype, Ms Team, Zoom,…</a:t>
            </a:r>
          </a:p>
          <a:p>
            <a:pPr lvl="2"/>
            <a:r>
              <a:rPr lang="en-US"/>
              <a:t>Chat</a:t>
            </a:r>
          </a:p>
          <a:p>
            <a:pPr lvl="2"/>
            <a:r>
              <a:rPr lang="en-US"/>
              <a:t>….</a:t>
            </a:r>
            <a:endParaRPr lang="en-US" dirty="0"/>
          </a:p>
        </p:txBody>
      </p:sp>
    </p:spTree>
    <p:extLst>
      <p:ext uri="{BB962C8B-B14F-4D97-AF65-F5344CB8AC3E}">
        <p14:creationId xmlns:p14="http://schemas.microsoft.com/office/powerpoint/2010/main" val="11283398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7" name="Chỗ dành sẵn cho Nội dung 2">
            <a:extLst>
              <a:ext uri="{FF2B5EF4-FFF2-40B4-BE49-F238E27FC236}">
                <a16:creationId xmlns:a16="http://schemas.microsoft.com/office/drawing/2014/main" id="{5A71B286-E327-1876-FD7A-139C5AB9CF47}"/>
              </a:ext>
            </a:extLst>
          </p:cNvPr>
          <p:cNvSpPr txBox="1">
            <a:spLocks/>
          </p:cNvSpPr>
          <p:nvPr/>
        </p:nvSpPr>
        <p:spPr>
          <a:xfrm>
            <a:off x="453033" y="1364530"/>
            <a:ext cx="8323322" cy="3716517"/>
          </a:xfrm>
          <a:prstGeom prst="rect">
            <a:avLst/>
          </a:prstGeom>
        </p:spPr>
        <p:txBody>
          <a:bodyPr vert="horz" lIns="91440" tIns="45720" rIns="91440" bIns="45720" rtlCol="0">
            <a:noAutofit/>
          </a:bodyPr>
          <a:lstStyle>
            <a:lvl1pPr marL="0" indent="0" algn="l" defTabSz="685800" rtl="0" eaLnBrk="1" latinLnBrk="0" hangingPunct="1">
              <a:lnSpc>
                <a:spcPct val="100000"/>
              </a:lnSpc>
              <a:spcBef>
                <a:spcPts val="750"/>
              </a:spcBef>
              <a:spcAft>
                <a:spcPts val="900"/>
              </a:spcAft>
              <a:buFontTx/>
              <a:buNone/>
              <a:defRPr lang="en-US" sz="2200" kern="1200">
                <a:solidFill>
                  <a:srgbClr val="002060"/>
                </a:solidFill>
                <a:latin typeface="+mn-lt"/>
                <a:ea typeface="+mn-ea"/>
                <a:cs typeface="+mn-cs"/>
              </a:defRPr>
            </a:lvl1pPr>
            <a:lvl2pPr marL="1714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2pPr>
            <a:lvl3pPr marL="5143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3pPr>
            <a:lvl4pPr marL="8572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4pPr>
            <a:lvl5pPr marL="12001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5pPr>
            <a:lvl6pPr marL="15430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6pPr>
            <a:lvl7pPr marL="18859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7pPr>
            <a:lvl8pPr marL="22288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8pPr>
            <a:lvl9pPr marL="2571750" indent="-171450" algn="l" defTabSz="685800" rtl="0" eaLnBrk="1" latinLnBrk="0" hangingPunct="1">
              <a:lnSpc>
                <a:spcPct val="90000"/>
              </a:lnSpc>
              <a:spcBef>
                <a:spcPct val="30000"/>
              </a:spcBef>
              <a:buFont typeface="Arial" panose="020B0604020202020204" pitchFamily="34" charset="0"/>
              <a:buNone/>
              <a:defRPr sz="900" kern="1200">
                <a:solidFill>
                  <a:schemeClr val="tx1"/>
                </a:solidFill>
                <a:latin typeface="+mn-lt"/>
                <a:ea typeface="+mn-ea"/>
                <a:cs typeface="+mn-cs"/>
              </a:defRPr>
            </a:lvl9pPr>
          </a:lstStyle>
          <a:p>
            <a:pPr marL="342900" indent="-342900">
              <a:buFont typeface="Wingdings" panose="05000000000000000000" pitchFamily="2" charset="2"/>
              <a:buChar char="Ø"/>
            </a:pPr>
            <a:r>
              <a:rPr lang="en-US" sz="2400" b="1">
                <a:solidFill>
                  <a:srgbClr val="C00000"/>
                </a:solidFill>
                <a:latin typeface="+mj-lt"/>
              </a:rPr>
              <a:t>LƯU Ý</a:t>
            </a:r>
          </a:p>
          <a:p>
            <a:pPr marL="342900" indent="-342900" algn="just">
              <a:spcBef>
                <a:spcPts val="600"/>
              </a:spcBef>
              <a:spcAft>
                <a:spcPts val="0"/>
              </a:spcAft>
              <a:buFont typeface="Arial" panose="020B0604020202020204" pitchFamily="34" charset="0"/>
              <a:buChar char="•"/>
            </a:pPr>
            <a:r>
              <a:rPr lang="en-US" sz="2000">
                <a:latin typeface="Arial" panose="020B0604020202020204" pitchFamily="34" charset="0"/>
                <a:cs typeface="Arial" panose="020B0604020202020204" pitchFamily="34" charset="0"/>
              </a:rPr>
              <a:t>Là công cụ tốt để thu thông tin, nghiệp vụ, dữ liệu chi tiết, phong phú, cho phép hỏi và bổ sung ngay khi cần thiết</a:t>
            </a:r>
          </a:p>
          <a:p>
            <a:pPr marL="342900" indent="-342900" algn="just">
              <a:spcBef>
                <a:spcPts val="600"/>
              </a:spcBef>
              <a:spcAft>
                <a:spcPts val="0"/>
              </a:spcAft>
              <a:buFont typeface="Arial" panose="020B0604020202020204" pitchFamily="34" charset="0"/>
              <a:buChar char="•"/>
            </a:pPr>
            <a:r>
              <a:rPr lang="vi-VN" sz="2000"/>
              <a:t>Sử dụng đúng các thuật ngữ chuyên môn nghiệp vụ của môi trường khảo sát</a:t>
            </a:r>
          </a:p>
          <a:p>
            <a:pPr marL="342900" indent="-342900" algn="just">
              <a:spcBef>
                <a:spcPts val="600"/>
              </a:spcBef>
              <a:spcAft>
                <a:spcPts val="0"/>
              </a:spcAft>
              <a:buFont typeface="Arial" panose="020B0604020202020204" pitchFamily="34" charset="0"/>
              <a:buChar char="•"/>
            </a:pPr>
            <a:r>
              <a:rPr lang="vi-VN" sz="2000"/>
              <a:t>Câu hỏi cần tập trung vào </a:t>
            </a:r>
            <a:r>
              <a:rPr lang="en-US" sz="2000"/>
              <a:t>vấn đề</a:t>
            </a:r>
            <a:r>
              <a:rPr lang="vi-VN" sz="2000"/>
              <a:t>, ngắn gọn, trực tiếp; Không mang tính áp đặt</a:t>
            </a:r>
          </a:p>
          <a:p>
            <a:pPr marL="342900" indent="-342900" algn="just">
              <a:spcBef>
                <a:spcPts val="600"/>
              </a:spcBef>
              <a:spcAft>
                <a:spcPts val="0"/>
              </a:spcAft>
              <a:buFont typeface="Arial" panose="020B0604020202020204" pitchFamily="34" charset="0"/>
              <a:buChar char="•"/>
            </a:pPr>
            <a:r>
              <a:rPr lang="vi-VN" sz="2000"/>
              <a:t>Chú ý lắng nghe, quan sát người được hỏi để có thể thích ứng với tình thế khi cần thiết: thay đổi câu hỏi, cách hỏi, chuyển chủ đề, …</a:t>
            </a:r>
          </a:p>
          <a:p>
            <a:endParaRPr lang="en-US" sz="2000" dirty="0">
              <a:latin typeface="+mj-lt"/>
            </a:endParaRPr>
          </a:p>
        </p:txBody>
      </p:sp>
    </p:spTree>
    <p:extLst>
      <p:ext uri="{BB962C8B-B14F-4D97-AF65-F5344CB8AC3E}">
        <p14:creationId xmlns:p14="http://schemas.microsoft.com/office/powerpoint/2010/main" val="23444102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2.2.</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QUAN SÁT</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7" name="TextBox 284">
            <a:extLst>
              <a:ext uri="{FF2B5EF4-FFF2-40B4-BE49-F238E27FC236}">
                <a16:creationId xmlns:a16="http://schemas.microsoft.com/office/drawing/2014/main" id="{EFCC3723-6573-4370-56AE-E7A852C73E52}"/>
              </a:ext>
            </a:extLst>
          </p:cNvPr>
          <p:cNvSpPr txBox="1"/>
          <p:nvPr/>
        </p:nvSpPr>
        <p:spPr>
          <a:xfrm>
            <a:off x="1144087" y="3022044"/>
            <a:ext cx="7679401" cy="1722010"/>
          </a:xfrm>
          <a:prstGeom prst="rect">
            <a:avLst/>
          </a:prstGeom>
          <a:noFill/>
        </p:spPr>
        <p:txBody>
          <a:bodyPr wrap="square" lIns="0" tIns="0" rIns="0" bIns="0" rtlCol="0">
            <a:spAutoFit/>
          </a:bodyPr>
          <a:lstStyle/>
          <a:p>
            <a:pPr>
              <a:lnSpc>
                <a:spcPts val="1289"/>
              </a:lnSpc>
            </a:pPr>
            <a:endParaRPr lang="en-US" sz="2000" dirty="0"/>
          </a:p>
          <a:p>
            <a:pPr marL="0">
              <a:lnSpc>
                <a:spcPct val="100000"/>
              </a:lnSpc>
            </a:pPr>
            <a:r>
              <a:rPr lang="en-US" altLang="zh-CN" sz="2000" dirty="0">
                <a:solidFill>
                  <a:srgbClr val="CB9700"/>
                </a:solidFill>
                <a:latin typeface="Wingdings"/>
                <a:ea typeface="Wingdings"/>
              </a:rPr>
              <a:t></a:t>
            </a:r>
            <a:r>
              <a:rPr lang="en-US" altLang="zh-CN" sz="2000" dirty="0">
                <a:solidFill>
                  <a:srgbClr val="CB9700"/>
                </a:solidFill>
                <a:latin typeface="Wingdings"/>
                <a:cs typeface="Wingdings"/>
              </a:rPr>
              <a:t> </a:t>
            </a:r>
            <a:r>
              <a:rPr lang="en-US" altLang="zh-CN" sz="2000" dirty="0">
                <a:solidFill>
                  <a:srgbClr val="000000"/>
                </a:solidFill>
                <a:latin typeface="Arial"/>
                <a:ea typeface="Arial"/>
              </a:rPr>
              <a:t>Tham</a:t>
            </a:r>
            <a:r>
              <a:rPr lang="en-US" altLang="zh-CN" sz="2000" dirty="0">
                <a:solidFill>
                  <a:srgbClr val="000000"/>
                </a:solidFill>
                <a:latin typeface="Arial"/>
                <a:cs typeface="Arial"/>
              </a:rPr>
              <a:t> </a:t>
            </a:r>
            <a:r>
              <a:rPr lang="en-US" altLang="zh-CN" sz="2000" dirty="0">
                <a:solidFill>
                  <a:srgbClr val="000000"/>
                </a:solidFill>
                <a:latin typeface="Arial"/>
                <a:ea typeface="Arial"/>
              </a:rPr>
              <a:t>gia</a:t>
            </a:r>
            <a:r>
              <a:rPr lang="en-US" altLang="zh-CN" sz="2000" dirty="0">
                <a:solidFill>
                  <a:srgbClr val="000000"/>
                </a:solidFill>
                <a:latin typeface="Arial"/>
                <a:cs typeface="Arial"/>
              </a:rPr>
              <a:t> </a:t>
            </a:r>
            <a:r>
              <a:rPr lang="en-US" altLang="zh-CN" sz="2000" dirty="0">
                <a:solidFill>
                  <a:srgbClr val="000000"/>
                </a:solidFill>
                <a:latin typeface="Arial"/>
                <a:ea typeface="Arial"/>
              </a:rPr>
              <a:t>vào</a:t>
            </a:r>
            <a:r>
              <a:rPr lang="en-US" altLang="zh-CN" sz="2000" dirty="0">
                <a:solidFill>
                  <a:srgbClr val="000000"/>
                </a:solidFill>
                <a:latin typeface="Arial"/>
                <a:cs typeface="Arial"/>
              </a:rPr>
              <a:t> </a:t>
            </a:r>
            <a:r>
              <a:rPr lang="en-US" altLang="zh-CN" sz="2000" dirty="0">
                <a:solidFill>
                  <a:srgbClr val="000000"/>
                </a:solidFill>
                <a:latin typeface="Arial"/>
                <a:ea typeface="Arial"/>
              </a:rPr>
              <a:t>một</a:t>
            </a:r>
            <a:r>
              <a:rPr lang="en-US" altLang="zh-CN" sz="2000" dirty="0">
                <a:solidFill>
                  <a:srgbClr val="000000"/>
                </a:solidFill>
                <a:latin typeface="Arial"/>
                <a:cs typeface="Arial"/>
              </a:rPr>
              <a:t> </a:t>
            </a:r>
            <a:r>
              <a:rPr lang="en-US" altLang="zh-CN" sz="2000" dirty="0">
                <a:solidFill>
                  <a:srgbClr val="000000"/>
                </a:solidFill>
                <a:latin typeface="Arial"/>
                <a:ea typeface="Arial"/>
              </a:rPr>
              <a:t>bộ</a:t>
            </a:r>
            <a:r>
              <a:rPr lang="en-US" altLang="zh-CN" sz="2000" dirty="0">
                <a:solidFill>
                  <a:srgbClr val="000000"/>
                </a:solidFill>
                <a:latin typeface="Arial"/>
                <a:cs typeface="Arial"/>
              </a:rPr>
              <a:t> </a:t>
            </a:r>
            <a:r>
              <a:rPr lang="en-US" altLang="zh-CN" sz="2000" dirty="0">
                <a:solidFill>
                  <a:srgbClr val="000000"/>
                </a:solidFill>
                <a:latin typeface="Arial"/>
                <a:ea typeface="Arial"/>
              </a:rPr>
              <a:t>phận</a:t>
            </a:r>
            <a:r>
              <a:rPr lang="en-US" altLang="zh-CN" sz="2000" dirty="0">
                <a:solidFill>
                  <a:srgbClr val="000000"/>
                </a:solidFill>
                <a:latin typeface="Arial"/>
                <a:cs typeface="Arial"/>
              </a:rPr>
              <a:t> </a:t>
            </a:r>
            <a:r>
              <a:rPr lang="en-US" altLang="zh-CN" sz="2000" dirty="0">
                <a:solidFill>
                  <a:srgbClr val="000000"/>
                </a:solidFill>
                <a:latin typeface="Arial"/>
                <a:ea typeface="Arial"/>
              </a:rPr>
              <a:t>của</a:t>
            </a:r>
            <a:r>
              <a:rPr lang="en-US" altLang="zh-CN" sz="2000" dirty="0">
                <a:solidFill>
                  <a:srgbClr val="000000"/>
                </a:solidFill>
                <a:latin typeface="Arial"/>
                <a:cs typeface="Arial"/>
              </a:rPr>
              <a:t> </a:t>
            </a:r>
            <a:r>
              <a:rPr lang="en-US" altLang="zh-CN" sz="2000">
                <a:solidFill>
                  <a:srgbClr val="000000"/>
                </a:solidFill>
                <a:latin typeface="Arial"/>
                <a:ea typeface="Arial"/>
              </a:rPr>
              <a:t>đơn</a:t>
            </a:r>
            <a:r>
              <a:rPr lang="en-US" altLang="zh-CN" sz="2000" spc="-220">
                <a:solidFill>
                  <a:srgbClr val="000000"/>
                </a:solidFill>
                <a:latin typeface="Arial"/>
                <a:cs typeface="Arial"/>
              </a:rPr>
              <a:t> </a:t>
            </a:r>
            <a:r>
              <a:rPr lang="en-US" altLang="zh-CN" sz="2000">
                <a:solidFill>
                  <a:srgbClr val="000000"/>
                </a:solidFill>
                <a:latin typeface="Arial"/>
                <a:ea typeface="Arial"/>
              </a:rPr>
              <a:t>vị khách hàng</a:t>
            </a:r>
            <a:endParaRPr lang="en-US" altLang="zh-CN" sz="2000" dirty="0">
              <a:solidFill>
                <a:srgbClr val="000000"/>
              </a:solidFill>
              <a:latin typeface="Arial"/>
              <a:ea typeface="Arial"/>
            </a:endParaRPr>
          </a:p>
          <a:p>
            <a:pPr>
              <a:lnSpc>
                <a:spcPts val="619"/>
              </a:lnSpc>
            </a:pPr>
            <a:endParaRPr lang="en-US" sz="2000" dirty="0"/>
          </a:p>
          <a:p>
            <a:pPr marL="0">
              <a:lnSpc>
                <a:spcPct val="100000"/>
              </a:lnSpc>
            </a:pPr>
            <a:r>
              <a:rPr lang="en-US" altLang="zh-CN" sz="2000" dirty="0">
                <a:solidFill>
                  <a:srgbClr val="CB9700"/>
                </a:solidFill>
                <a:latin typeface="Wingdings"/>
                <a:ea typeface="Wingdings"/>
              </a:rPr>
              <a:t></a:t>
            </a:r>
            <a:r>
              <a:rPr lang="en-US" altLang="zh-CN" sz="2000" spc="-64" dirty="0">
                <a:solidFill>
                  <a:srgbClr val="CB9700"/>
                </a:solidFill>
                <a:latin typeface="Wingdings"/>
                <a:cs typeface="Wingdings"/>
              </a:rPr>
              <a:t> </a:t>
            </a:r>
            <a:r>
              <a:rPr lang="en-US" altLang="zh-CN" sz="2000" dirty="0">
                <a:solidFill>
                  <a:srgbClr val="000000"/>
                </a:solidFill>
                <a:latin typeface="Arial"/>
                <a:ea typeface="Arial"/>
              </a:rPr>
              <a:t>Cùng</a:t>
            </a:r>
            <a:r>
              <a:rPr lang="en-US" altLang="zh-CN" sz="2000" spc="-25" dirty="0">
                <a:solidFill>
                  <a:srgbClr val="000000"/>
                </a:solidFill>
                <a:latin typeface="Arial"/>
                <a:cs typeface="Arial"/>
              </a:rPr>
              <a:t> </a:t>
            </a:r>
            <a:r>
              <a:rPr lang="en-US" altLang="zh-CN" sz="2000" dirty="0">
                <a:solidFill>
                  <a:srgbClr val="000000"/>
                </a:solidFill>
                <a:latin typeface="Arial"/>
                <a:ea typeface="Arial"/>
              </a:rPr>
              <a:t>làm</a:t>
            </a:r>
            <a:r>
              <a:rPr lang="en-US" altLang="zh-CN" sz="2000" spc="-30" dirty="0">
                <a:solidFill>
                  <a:srgbClr val="000000"/>
                </a:solidFill>
                <a:latin typeface="Arial"/>
                <a:cs typeface="Arial"/>
              </a:rPr>
              <a:t> </a:t>
            </a:r>
            <a:r>
              <a:rPr lang="en-US" altLang="zh-CN" sz="2000" dirty="0">
                <a:solidFill>
                  <a:srgbClr val="000000"/>
                </a:solidFill>
                <a:latin typeface="Arial"/>
                <a:ea typeface="Arial"/>
              </a:rPr>
              <a:t>việc</a:t>
            </a:r>
            <a:r>
              <a:rPr lang="en-US" altLang="zh-CN" sz="2000" spc="-25" dirty="0">
                <a:solidFill>
                  <a:srgbClr val="000000"/>
                </a:solidFill>
                <a:latin typeface="Arial"/>
                <a:cs typeface="Arial"/>
              </a:rPr>
              <a:t> </a:t>
            </a:r>
            <a:r>
              <a:rPr lang="en-US" altLang="zh-CN" sz="2000" dirty="0">
                <a:solidFill>
                  <a:srgbClr val="000000"/>
                </a:solidFill>
                <a:latin typeface="Arial"/>
                <a:ea typeface="Arial"/>
              </a:rPr>
              <a:t>trong</a:t>
            </a:r>
            <a:r>
              <a:rPr lang="en-US" altLang="zh-CN" sz="2000" spc="-30" dirty="0">
                <a:solidFill>
                  <a:srgbClr val="000000"/>
                </a:solidFill>
                <a:latin typeface="Arial"/>
                <a:cs typeface="Arial"/>
              </a:rPr>
              <a:t> </a:t>
            </a:r>
            <a:r>
              <a:rPr lang="en-US" altLang="zh-CN" sz="2000" dirty="0">
                <a:solidFill>
                  <a:srgbClr val="000000"/>
                </a:solidFill>
                <a:latin typeface="Arial"/>
                <a:ea typeface="Arial"/>
              </a:rPr>
              <a:t>thời</a:t>
            </a:r>
            <a:r>
              <a:rPr lang="en-US" altLang="zh-CN" sz="2000" spc="-25" dirty="0">
                <a:solidFill>
                  <a:srgbClr val="000000"/>
                </a:solidFill>
                <a:latin typeface="Arial"/>
                <a:cs typeface="Arial"/>
              </a:rPr>
              <a:t> </a:t>
            </a:r>
            <a:r>
              <a:rPr lang="en-US" altLang="zh-CN" sz="2000" dirty="0">
                <a:solidFill>
                  <a:srgbClr val="000000"/>
                </a:solidFill>
                <a:latin typeface="Arial"/>
                <a:ea typeface="Arial"/>
              </a:rPr>
              <a:t>gian</a:t>
            </a:r>
            <a:r>
              <a:rPr lang="en-US" altLang="zh-CN" sz="2000" spc="-35" dirty="0">
                <a:solidFill>
                  <a:srgbClr val="000000"/>
                </a:solidFill>
                <a:latin typeface="Arial"/>
                <a:cs typeface="Arial"/>
              </a:rPr>
              <a:t> </a:t>
            </a:r>
            <a:r>
              <a:rPr lang="en-US" altLang="zh-CN" sz="2000" dirty="0">
                <a:solidFill>
                  <a:srgbClr val="000000"/>
                </a:solidFill>
                <a:latin typeface="Arial"/>
                <a:ea typeface="Arial"/>
              </a:rPr>
              <a:t>dài</a:t>
            </a:r>
          </a:p>
          <a:p>
            <a:pPr>
              <a:lnSpc>
                <a:spcPts val="619"/>
              </a:lnSpc>
            </a:pPr>
            <a:endParaRPr lang="en-US" sz="2000" dirty="0"/>
          </a:p>
          <a:p>
            <a:pPr marL="0">
              <a:lnSpc>
                <a:spcPct val="100000"/>
              </a:lnSpc>
            </a:pPr>
            <a:r>
              <a:rPr lang="en-US" altLang="zh-CN" sz="2000" dirty="0">
                <a:solidFill>
                  <a:srgbClr val="CB9700"/>
                </a:solidFill>
                <a:latin typeface="Wingdings"/>
                <a:ea typeface="Wingdings"/>
              </a:rPr>
              <a:t></a:t>
            </a:r>
            <a:r>
              <a:rPr lang="en-US" altLang="zh-CN" sz="2000" dirty="0">
                <a:solidFill>
                  <a:srgbClr val="CB9700"/>
                </a:solidFill>
                <a:latin typeface="Wingdings"/>
                <a:cs typeface="Wingdings"/>
              </a:rPr>
              <a:t> </a:t>
            </a:r>
            <a:r>
              <a:rPr lang="en-US" altLang="zh-CN" sz="2000" dirty="0">
                <a:solidFill>
                  <a:srgbClr val="000000"/>
                </a:solidFill>
                <a:latin typeface="Arial"/>
                <a:ea typeface="Arial"/>
              </a:rPr>
              <a:t>Theo</a:t>
            </a:r>
            <a:r>
              <a:rPr lang="en-US" altLang="zh-CN" sz="2000" dirty="0">
                <a:solidFill>
                  <a:srgbClr val="000000"/>
                </a:solidFill>
                <a:latin typeface="Arial"/>
                <a:cs typeface="Arial"/>
              </a:rPr>
              <a:t> </a:t>
            </a:r>
            <a:r>
              <a:rPr lang="en-US" altLang="zh-CN" sz="2000" dirty="0">
                <a:solidFill>
                  <a:srgbClr val="000000"/>
                </a:solidFill>
                <a:latin typeface="Arial"/>
                <a:ea typeface="Arial"/>
              </a:rPr>
              <a:t>dõi,</a:t>
            </a:r>
            <a:r>
              <a:rPr lang="en-US" altLang="zh-CN" sz="2000" dirty="0">
                <a:solidFill>
                  <a:srgbClr val="000000"/>
                </a:solidFill>
                <a:latin typeface="Arial"/>
                <a:cs typeface="Arial"/>
              </a:rPr>
              <a:t> </a:t>
            </a:r>
            <a:r>
              <a:rPr lang="en-US" altLang="zh-CN" sz="2000" dirty="0">
                <a:solidFill>
                  <a:srgbClr val="000000"/>
                </a:solidFill>
                <a:latin typeface="Arial"/>
                <a:ea typeface="Arial"/>
              </a:rPr>
              <a:t>quan</a:t>
            </a:r>
            <a:r>
              <a:rPr lang="en-US" altLang="zh-CN" sz="2000" dirty="0">
                <a:solidFill>
                  <a:srgbClr val="000000"/>
                </a:solidFill>
                <a:latin typeface="Arial"/>
                <a:cs typeface="Arial"/>
              </a:rPr>
              <a:t> </a:t>
            </a:r>
            <a:r>
              <a:rPr lang="en-US" altLang="zh-CN" sz="2000" dirty="0">
                <a:solidFill>
                  <a:srgbClr val="000000"/>
                </a:solidFill>
                <a:latin typeface="Arial"/>
                <a:ea typeface="Arial"/>
              </a:rPr>
              <a:t>sát</a:t>
            </a:r>
            <a:r>
              <a:rPr lang="en-US" altLang="zh-CN" sz="2000" dirty="0">
                <a:solidFill>
                  <a:srgbClr val="000000"/>
                </a:solidFill>
                <a:latin typeface="Arial"/>
                <a:cs typeface="Arial"/>
              </a:rPr>
              <a:t> </a:t>
            </a:r>
            <a:r>
              <a:rPr lang="en-US" altLang="zh-CN" sz="2000" dirty="0">
                <a:solidFill>
                  <a:srgbClr val="000000"/>
                </a:solidFill>
                <a:latin typeface="Arial"/>
                <a:ea typeface="Arial"/>
              </a:rPr>
              <a:t>các</a:t>
            </a:r>
            <a:r>
              <a:rPr lang="en-US" altLang="zh-CN" sz="2000" dirty="0">
                <a:solidFill>
                  <a:srgbClr val="000000"/>
                </a:solidFill>
                <a:latin typeface="Arial"/>
                <a:cs typeface="Arial"/>
              </a:rPr>
              <a:t> </a:t>
            </a:r>
            <a:r>
              <a:rPr lang="en-US" altLang="zh-CN" sz="2000" dirty="0">
                <a:solidFill>
                  <a:srgbClr val="000000"/>
                </a:solidFill>
                <a:latin typeface="Arial"/>
                <a:ea typeface="Arial"/>
              </a:rPr>
              <a:t>quy</a:t>
            </a:r>
            <a:r>
              <a:rPr lang="en-US" altLang="zh-CN" sz="2000" dirty="0">
                <a:solidFill>
                  <a:srgbClr val="000000"/>
                </a:solidFill>
                <a:latin typeface="Arial"/>
                <a:cs typeface="Arial"/>
              </a:rPr>
              <a:t> </a:t>
            </a:r>
            <a:r>
              <a:rPr lang="en-US" altLang="zh-CN" sz="2000" dirty="0">
                <a:solidFill>
                  <a:srgbClr val="000000"/>
                </a:solidFill>
                <a:latin typeface="Arial"/>
                <a:ea typeface="Arial"/>
              </a:rPr>
              <a:t>trình</a:t>
            </a:r>
            <a:r>
              <a:rPr lang="en-US" altLang="zh-CN" sz="2000" dirty="0">
                <a:solidFill>
                  <a:srgbClr val="000000"/>
                </a:solidFill>
                <a:latin typeface="Arial"/>
                <a:cs typeface="Arial"/>
              </a:rPr>
              <a:t> </a:t>
            </a:r>
            <a:r>
              <a:rPr lang="en-US" altLang="zh-CN" sz="2000" dirty="0">
                <a:solidFill>
                  <a:srgbClr val="000000"/>
                </a:solidFill>
                <a:latin typeface="Arial"/>
                <a:ea typeface="Arial"/>
              </a:rPr>
              <a:t>làm</a:t>
            </a:r>
            <a:r>
              <a:rPr lang="en-US" altLang="zh-CN" sz="2000" spc="-204" dirty="0">
                <a:solidFill>
                  <a:srgbClr val="000000"/>
                </a:solidFill>
                <a:latin typeface="Arial"/>
                <a:cs typeface="Arial"/>
              </a:rPr>
              <a:t> </a:t>
            </a:r>
            <a:r>
              <a:rPr lang="en-US" altLang="zh-CN" sz="2000" dirty="0">
                <a:solidFill>
                  <a:srgbClr val="000000"/>
                </a:solidFill>
                <a:latin typeface="Arial"/>
                <a:ea typeface="Arial"/>
              </a:rPr>
              <a:t>việc</a:t>
            </a:r>
          </a:p>
          <a:p>
            <a:pPr>
              <a:lnSpc>
                <a:spcPts val="1000"/>
              </a:lnSpc>
            </a:pPr>
            <a:endParaRPr lang="en-US" sz="2000" dirty="0"/>
          </a:p>
          <a:p>
            <a:pPr>
              <a:lnSpc>
                <a:spcPts val="1000"/>
              </a:lnSpc>
            </a:pPr>
            <a:endParaRPr lang="en-US" sz="2000" dirty="0"/>
          </a:p>
          <a:p>
            <a:pPr>
              <a:lnSpc>
                <a:spcPts val="1629"/>
              </a:lnSpc>
            </a:pPr>
            <a:endParaRPr lang="en-US" sz="2000" dirty="0"/>
          </a:p>
        </p:txBody>
      </p:sp>
      <p:grpSp>
        <p:nvGrpSpPr>
          <p:cNvPr id="8" name="Group 7">
            <a:extLst>
              <a:ext uri="{FF2B5EF4-FFF2-40B4-BE49-F238E27FC236}">
                <a16:creationId xmlns:a16="http://schemas.microsoft.com/office/drawing/2014/main" id="{B33D02D5-70DA-6DAE-2548-B5DCF98772EC}"/>
              </a:ext>
            </a:extLst>
          </p:cNvPr>
          <p:cNvGrpSpPr/>
          <p:nvPr/>
        </p:nvGrpSpPr>
        <p:grpSpPr>
          <a:xfrm>
            <a:off x="979756" y="1449733"/>
            <a:ext cx="7401306" cy="1180345"/>
            <a:chOff x="979756" y="1428548"/>
            <a:chExt cx="7401306" cy="1180345"/>
          </a:xfrm>
        </p:grpSpPr>
        <p:sp>
          <p:nvSpPr>
            <p:cNvPr id="9" name="Freeform 227">
              <a:extLst>
                <a:ext uri="{FF2B5EF4-FFF2-40B4-BE49-F238E27FC236}">
                  <a16:creationId xmlns:a16="http://schemas.microsoft.com/office/drawing/2014/main" id="{F8ADD8EA-3612-4B81-3F9E-2C76804ADED6}"/>
                </a:ext>
              </a:extLst>
            </p:cNvPr>
            <p:cNvSpPr/>
            <p:nvPr/>
          </p:nvSpPr>
          <p:spPr>
            <a:xfrm>
              <a:off x="979756" y="1431997"/>
              <a:ext cx="7401306" cy="1176896"/>
            </a:xfrm>
            <a:custGeom>
              <a:avLst/>
              <a:gdLst>
                <a:gd name="connsiteX0" fmla="*/ 9906 w 7401306"/>
                <a:gd name="connsiteY0" fmla="*/ 552449 h 543305"/>
                <a:gd name="connsiteX1" fmla="*/ 7401306 w 7401306"/>
                <a:gd name="connsiteY1" fmla="*/ 552449 h 543305"/>
                <a:gd name="connsiteX2" fmla="*/ 7401306 w 7401306"/>
                <a:gd name="connsiteY2" fmla="*/ 9907 h 543305"/>
                <a:gd name="connsiteX3" fmla="*/ 9906 w 7401306"/>
                <a:gd name="connsiteY3" fmla="*/ 9907 h 543305"/>
                <a:gd name="connsiteX4" fmla="*/ 9906 w 7401306"/>
                <a:gd name="connsiteY4" fmla="*/ 552449 h 543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01306" h="543305">
                  <a:moveTo>
                    <a:pt x="9906" y="552449"/>
                  </a:moveTo>
                  <a:lnTo>
                    <a:pt x="7401306" y="552449"/>
                  </a:lnTo>
                  <a:lnTo>
                    <a:pt x="7401306" y="9907"/>
                  </a:lnTo>
                  <a:lnTo>
                    <a:pt x="9906" y="9907"/>
                  </a:lnTo>
                  <a:lnTo>
                    <a:pt x="9906" y="552449"/>
                  </a:lnTo>
                  <a:close/>
                </a:path>
              </a:pathLst>
            </a:cu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2400">
                <a:solidFill>
                  <a:srgbClr val="C00000"/>
                </a:solidFill>
                <a:effectLst>
                  <a:outerShdw blurRad="38100" dist="38100" dir="2700000" algn="tl">
                    <a:srgbClr val="000000">
                      <a:alpha val="43137"/>
                    </a:srgbClr>
                  </a:outerShdw>
                </a:effectLst>
              </a:endParaRPr>
            </a:p>
          </p:txBody>
        </p:sp>
        <p:sp>
          <p:nvSpPr>
            <p:cNvPr id="11" name="Rectangle 10">
              <a:extLst>
                <a:ext uri="{FF2B5EF4-FFF2-40B4-BE49-F238E27FC236}">
                  <a16:creationId xmlns:a16="http://schemas.microsoft.com/office/drawing/2014/main" id="{A32CF1F1-1456-AB11-1B54-6210652E098B}"/>
                </a:ext>
              </a:extLst>
            </p:cNvPr>
            <p:cNvSpPr/>
            <p:nvPr/>
          </p:nvSpPr>
          <p:spPr>
            <a:xfrm>
              <a:off x="1523268" y="1428548"/>
              <a:ext cx="6097464" cy="1077218"/>
            </a:xfrm>
            <a:prstGeom prst="rect">
              <a:avLst/>
            </a:prstGeom>
            <a:noFill/>
          </p:spPr>
          <p:txBody>
            <a:bodyPr wrap="square" lIns="91440" tIns="45720" rIns="91440" bIns="45720">
              <a:spAutoFit/>
            </a:bodyPr>
            <a:lstStyle/>
            <a:p>
              <a:pPr algn="ctr"/>
              <a:r>
                <a:rPr lang="en-US" sz="3200">
                  <a:solidFill>
                    <a:srgbClr val="C00000"/>
                  </a:solidFill>
                  <a:effectLst>
                    <a:outerShdw blurRad="38100" dist="38100" dir="2700000" algn="tl">
                      <a:srgbClr val="000000">
                        <a:alpha val="43137"/>
                      </a:srgbClr>
                    </a:outerShdw>
                  </a:effectLst>
                </a:rPr>
                <a:t>Tham gia vào hoạt động nghiệp vụ</a:t>
              </a:r>
            </a:p>
            <a:p>
              <a:pPr algn="ctr"/>
              <a:r>
                <a:rPr lang="en-US" sz="3200">
                  <a:solidFill>
                    <a:srgbClr val="C00000"/>
                  </a:solidFill>
                  <a:effectLst>
                    <a:outerShdw blurRad="38100" dist="38100" dir="2700000" algn="tl">
                      <a:srgbClr val="000000">
                        <a:alpha val="43137"/>
                      </a:srgbClr>
                    </a:outerShdw>
                  </a:effectLst>
                </a:rPr>
                <a:t>cùng phía khách hàng</a:t>
              </a:r>
            </a:p>
          </p:txBody>
        </p:sp>
      </p:grpSp>
      <p:sp>
        <p:nvSpPr>
          <p:cNvPr id="12" name="Arrow: Right 11">
            <a:extLst>
              <a:ext uri="{FF2B5EF4-FFF2-40B4-BE49-F238E27FC236}">
                <a16:creationId xmlns:a16="http://schemas.microsoft.com/office/drawing/2014/main" id="{90FE9ED1-09DB-8181-AC7F-B516C7DB31CD}"/>
              </a:ext>
            </a:extLst>
          </p:cNvPr>
          <p:cNvSpPr/>
          <p:nvPr/>
        </p:nvSpPr>
        <p:spPr>
          <a:xfrm>
            <a:off x="2889315" y="4870610"/>
            <a:ext cx="735291" cy="688157"/>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rgbClr val="7030A0"/>
              </a:solidFill>
            </a:endParaRPr>
          </a:p>
        </p:txBody>
      </p:sp>
      <p:sp>
        <p:nvSpPr>
          <p:cNvPr id="13" name="Rectangle: Rounded Corners 12">
            <a:extLst>
              <a:ext uri="{FF2B5EF4-FFF2-40B4-BE49-F238E27FC236}">
                <a16:creationId xmlns:a16="http://schemas.microsoft.com/office/drawing/2014/main" id="{066F201D-E00D-AE66-BB41-7CF5022FB03B}"/>
              </a:ext>
            </a:extLst>
          </p:cNvPr>
          <p:cNvSpPr/>
          <p:nvPr/>
        </p:nvSpPr>
        <p:spPr>
          <a:xfrm>
            <a:off x="3624606" y="4744054"/>
            <a:ext cx="2738487" cy="959321"/>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nSpc>
                <a:spcPct val="100000"/>
              </a:lnSpc>
            </a:pPr>
            <a:endParaRPr lang="en-US" altLang="zh-CN" sz="1800" b="1">
              <a:solidFill>
                <a:srgbClr val="7030A0"/>
              </a:solidFill>
              <a:latin typeface="Arial"/>
              <a:ea typeface="Arial"/>
            </a:endParaRPr>
          </a:p>
          <a:p>
            <a:pPr marL="285750" indent="-285750">
              <a:lnSpc>
                <a:spcPct val="100000"/>
              </a:lnSpc>
              <a:buFont typeface="Arial" panose="020B0604020202020204" pitchFamily="34" charset="0"/>
              <a:buChar char="•"/>
            </a:pPr>
            <a:r>
              <a:rPr lang="en-US" altLang="zh-CN" sz="1800" b="1">
                <a:solidFill>
                  <a:srgbClr val="7030A0"/>
                </a:solidFill>
                <a:latin typeface="Arial"/>
                <a:ea typeface="Arial"/>
              </a:rPr>
              <a:t>Hiểu</a:t>
            </a:r>
            <a:r>
              <a:rPr lang="en-US" altLang="zh-CN" sz="1800" b="1" spc="44">
                <a:solidFill>
                  <a:srgbClr val="7030A0"/>
                </a:solidFill>
                <a:latin typeface="Arial"/>
                <a:cs typeface="Arial"/>
              </a:rPr>
              <a:t> </a:t>
            </a:r>
            <a:r>
              <a:rPr lang="en-US" altLang="zh-CN" sz="1800" b="1">
                <a:solidFill>
                  <a:srgbClr val="7030A0"/>
                </a:solidFill>
                <a:latin typeface="Arial"/>
                <a:ea typeface="Arial"/>
              </a:rPr>
              <a:t>rõ</a:t>
            </a:r>
            <a:r>
              <a:rPr lang="en-US" altLang="zh-CN" sz="1800" b="1" spc="44">
                <a:solidFill>
                  <a:srgbClr val="7030A0"/>
                </a:solidFill>
                <a:latin typeface="Arial"/>
                <a:cs typeface="Arial"/>
              </a:rPr>
              <a:t> </a:t>
            </a:r>
            <a:r>
              <a:rPr lang="en-US" altLang="zh-CN" sz="1800" b="1">
                <a:solidFill>
                  <a:srgbClr val="7030A0"/>
                </a:solidFill>
                <a:latin typeface="Arial"/>
                <a:ea typeface="Arial"/>
              </a:rPr>
              <a:t>hệ</a:t>
            </a:r>
            <a:r>
              <a:rPr lang="en-US" altLang="zh-CN" sz="1800" b="1" spc="50">
                <a:solidFill>
                  <a:srgbClr val="7030A0"/>
                </a:solidFill>
                <a:latin typeface="Arial"/>
                <a:cs typeface="Arial"/>
              </a:rPr>
              <a:t> </a:t>
            </a:r>
            <a:r>
              <a:rPr lang="en-US" altLang="zh-CN" sz="1800" b="1">
                <a:solidFill>
                  <a:srgbClr val="7030A0"/>
                </a:solidFill>
                <a:latin typeface="Arial"/>
                <a:ea typeface="Arial"/>
              </a:rPr>
              <a:t>thống</a:t>
            </a:r>
          </a:p>
          <a:p>
            <a:pPr marL="285750" indent="-285750">
              <a:lnSpc>
                <a:spcPct val="100000"/>
              </a:lnSpc>
              <a:buFont typeface="Arial" panose="020B0604020202020204" pitchFamily="34" charset="0"/>
              <a:buChar char="•"/>
            </a:pPr>
            <a:r>
              <a:rPr lang="en-US" altLang="zh-CN" sz="1800" b="1">
                <a:solidFill>
                  <a:srgbClr val="7030A0"/>
                </a:solidFill>
                <a:latin typeface="Arial"/>
                <a:ea typeface="Arial"/>
              </a:rPr>
              <a:t>Tốn</a:t>
            </a:r>
            <a:r>
              <a:rPr lang="en-US" altLang="zh-CN" sz="1800" b="1" spc="55">
                <a:solidFill>
                  <a:srgbClr val="7030A0"/>
                </a:solidFill>
                <a:latin typeface="Arial"/>
                <a:cs typeface="Arial"/>
              </a:rPr>
              <a:t> </a:t>
            </a:r>
            <a:r>
              <a:rPr lang="en-US" altLang="zh-CN" sz="1800" b="1">
                <a:solidFill>
                  <a:srgbClr val="7030A0"/>
                </a:solidFill>
                <a:latin typeface="Arial"/>
                <a:ea typeface="Arial"/>
              </a:rPr>
              <a:t>thời</a:t>
            </a:r>
            <a:r>
              <a:rPr lang="en-US" altLang="zh-CN" sz="1800" b="1" spc="55">
                <a:solidFill>
                  <a:srgbClr val="7030A0"/>
                </a:solidFill>
                <a:latin typeface="Arial"/>
                <a:cs typeface="Arial"/>
              </a:rPr>
              <a:t> </a:t>
            </a:r>
            <a:r>
              <a:rPr lang="en-US" altLang="zh-CN" sz="1800" b="1">
                <a:solidFill>
                  <a:srgbClr val="7030A0"/>
                </a:solidFill>
                <a:latin typeface="Arial"/>
                <a:ea typeface="Arial"/>
              </a:rPr>
              <a:t>gian</a:t>
            </a:r>
          </a:p>
          <a:p>
            <a:pPr algn="ctr"/>
            <a:endParaRPr lang="en-US">
              <a:solidFill>
                <a:srgbClr val="7030A0"/>
              </a:solidFill>
            </a:endParaRPr>
          </a:p>
        </p:txBody>
      </p:sp>
    </p:spTree>
    <p:extLst>
      <p:ext uri="{BB962C8B-B14F-4D97-AF65-F5344CB8AC3E}">
        <p14:creationId xmlns:p14="http://schemas.microsoft.com/office/powerpoint/2010/main" val="14154790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2.2</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QUAN SÁT</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7" name="Chỗ dành sẵn cho Nội dung 2">
            <a:extLst>
              <a:ext uri="{FF2B5EF4-FFF2-40B4-BE49-F238E27FC236}">
                <a16:creationId xmlns:a16="http://schemas.microsoft.com/office/drawing/2014/main" id="{5A71B286-E327-1876-FD7A-139C5AB9CF47}"/>
              </a:ext>
            </a:extLst>
          </p:cNvPr>
          <p:cNvSpPr txBox="1">
            <a:spLocks/>
          </p:cNvSpPr>
          <p:nvPr/>
        </p:nvSpPr>
        <p:spPr>
          <a:xfrm>
            <a:off x="462460" y="1570741"/>
            <a:ext cx="8323322" cy="3716517"/>
          </a:xfrm>
          <a:prstGeom prst="rect">
            <a:avLst/>
          </a:prstGeom>
        </p:spPr>
        <p:txBody>
          <a:bodyPr vert="horz" lIns="91440" tIns="45720" rIns="91440" bIns="45720" rtlCol="0">
            <a:noAutofit/>
          </a:bodyPr>
          <a:lstStyle>
            <a:lvl1pPr marL="0" indent="0" algn="l" defTabSz="685800" rtl="0" eaLnBrk="1" latinLnBrk="0" hangingPunct="1">
              <a:lnSpc>
                <a:spcPct val="100000"/>
              </a:lnSpc>
              <a:spcBef>
                <a:spcPts val="750"/>
              </a:spcBef>
              <a:spcAft>
                <a:spcPts val="900"/>
              </a:spcAft>
              <a:buFontTx/>
              <a:buNone/>
              <a:defRPr lang="en-US" sz="2200" kern="1200">
                <a:solidFill>
                  <a:srgbClr val="002060"/>
                </a:solidFill>
                <a:latin typeface="+mn-lt"/>
                <a:ea typeface="+mn-ea"/>
                <a:cs typeface="+mn-cs"/>
              </a:defRPr>
            </a:lvl1pPr>
            <a:lvl2pPr marL="1714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2pPr>
            <a:lvl3pPr marL="5143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3pPr>
            <a:lvl4pPr marL="8572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4pPr>
            <a:lvl5pPr marL="1200150" indent="-171450" algn="l" defTabSz="685800" rtl="0" eaLnBrk="1" latinLnBrk="0" hangingPunct="1">
              <a:lnSpc>
                <a:spcPct val="100000"/>
              </a:lnSpc>
              <a:spcBef>
                <a:spcPts val="750"/>
              </a:spcBef>
              <a:spcAft>
                <a:spcPts val="900"/>
              </a:spcAft>
              <a:buFont typeface="Arial" panose="020B0604020202020204" pitchFamily="34" charset="0"/>
              <a:buChar char="•"/>
              <a:defRPr lang="en-US" sz="2200" kern="1200">
                <a:solidFill>
                  <a:srgbClr val="002060"/>
                </a:solidFill>
                <a:latin typeface="+mn-lt"/>
                <a:ea typeface="+mn-ea"/>
                <a:cs typeface="+mn-cs"/>
              </a:defRPr>
            </a:lvl5pPr>
            <a:lvl6pPr marL="15430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6pPr>
            <a:lvl7pPr marL="18859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7pPr>
            <a:lvl8pPr marL="2228850" indent="-171450" algn="l" defTabSz="685800" rtl="0" eaLnBrk="1" latinLnBrk="0" hangingPunct="1">
              <a:lnSpc>
                <a:spcPct val="150000"/>
              </a:lnSpc>
              <a:spcBef>
                <a:spcPts val="750"/>
              </a:spcBef>
              <a:spcAft>
                <a:spcPts val="900"/>
              </a:spcAft>
              <a:buFont typeface="Arial" panose="020B0604020202020204" pitchFamily="34" charset="0"/>
              <a:buChar char="•"/>
              <a:defRPr lang="en-US" sz="900" kern="1200" dirty="0" smtClean="0">
                <a:solidFill>
                  <a:schemeClr val="tx1"/>
                </a:solidFill>
                <a:latin typeface="+mn-lt"/>
                <a:ea typeface="+mn-ea"/>
                <a:cs typeface="+mn-cs"/>
              </a:defRPr>
            </a:lvl8pPr>
            <a:lvl9pPr marL="2571750" indent="-171450" algn="l" defTabSz="685800" rtl="0" eaLnBrk="1" latinLnBrk="0" hangingPunct="1">
              <a:lnSpc>
                <a:spcPct val="90000"/>
              </a:lnSpc>
              <a:spcBef>
                <a:spcPct val="30000"/>
              </a:spcBef>
              <a:buFont typeface="Arial" panose="020B0604020202020204" pitchFamily="34" charset="0"/>
              <a:buNone/>
              <a:defRPr sz="900" kern="1200">
                <a:solidFill>
                  <a:schemeClr val="tx1"/>
                </a:solidFill>
                <a:latin typeface="+mn-lt"/>
                <a:ea typeface="+mn-ea"/>
                <a:cs typeface="+mn-cs"/>
              </a:defRPr>
            </a:lvl9pPr>
          </a:lstStyle>
          <a:p>
            <a:pPr marL="342900" indent="-342900" algn="just">
              <a:spcBef>
                <a:spcPts val="600"/>
              </a:spcBef>
              <a:spcAft>
                <a:spcPts val="0"/>
              </a:spcAft>
              <a:buFont typeface="Wingdings" panose="05000000000000000000" pitchFamily="2" charset="2"/>
              <a:buChar char="ü"/>
            </a:pPr>
            <a:r>
              <a:rPr lang="en-US" sz="2000">
                <a:latin typeface="Arial" panose="020B0604020202020204" pitchFamily="34" charset="0"/>
                <a:cs typeface="Arial" panose="020B0604020202020204" pitchFamily="34" charset="0"/>
              </a:rPr>
              <a:t>Thường được tiến </a:t>
            </a:r>
            <a:r>
              <a:rPr lang="vi-VN" sz="2000">
                <a:latin typeface="Arial" panose="020B0604020202020204" pitchFamily="34" charset="0"/>
                <a:cs typeface="Arial" panose="020B0604020202020204" pitchFamily="34" charset="0"/>
              </a:rPr>
              <a:t>hành sau khi </a:t>
            </a:r>
            <a:r>
              <a:rPr lang="en-US" sz="2000">
                <a:latin typeface="Arial" panose="020B0604020202020204" pitchFamily="34" charset="0"/>
                <a:cs typeface="Arial" panose="020B0604020202020204" pitchFamily="34" charset="0"/>
              </a:rPr>
              <a:t>được</a:t>
            </a:r>
            <a:r>
              <a:rPr lang="vi-VN" sz="2000">
                <a:latin typeface="Arial" panose="020B0604020202020204" pitchFamily="34" charset="0"/>
                <a:cs typeface="Arial" panose="020B0604020202020204" pitchFamily="34" charset="0"/>
              </a:rPr>
              <a:t> phỏng vấn hoặc dùng bảng câu hỏi</a:t>
            </a:r>
          </a:p>
          <a:p>
            <a:pPr marL="342900" indent="-342900" algn="just">
              <a:spcBef>
                <a:spcPts val="600"/>
              </a:spcBef>
              <a:spcAft>
                <a:spcPts val="0"/>
              </a:spcAft>
              <a:buFont typeface="Wingdings" panose="05000000000000000000" pitchFamily="2" charset="2"/>
              <a:buChar char="ü"/>
            </a:pPr>
            <a:endParaRPr lang="vi-VN" sz="2000">
              <a:latin typeface="Arial" panose="020B0604020202020204" pitchFamily="34" charset="0"/>
              <a:cs typeface="Arial" panose="020B0604020202020204" pitchFamily="34" charset="0"/>
            </a:endParaRPr>
          </a:p>
          <a:p>
            <a:pPr marL="342900" indent="-342900" algn="just">
              <a:spcBef>
                <a:spcPts val="600"/>
              </a:spcBef>
              <a:spcAft>
                <a:spcPts val="0"/>
              </a:spcAft>
              <a:buFont typeface="Wingdings" panose="05000000000000000000" pitchFamily="2" charset="2"/>
              <a:buChar char="ü"/>
            </a:pPr>
            <a:r>
              <a:rPr lang="vi-VN" sz="2000">
                <a:latin typeface="Arial" panose="020B0604020202020204" pitchFamily="34" charset="0"/>
                <a:cs typeface="Arial" panose="020B0604020202020204" pitchFamily="34" charset="0"/>
              </a:rPr>
              <a:t>Việc quan sát trực tiếp những ng</a:t>
            </a:r>
            <a:r>
              <a:rPr lang="en-US" sz="2000">
                <a:latin typeface="Arial" panose="020B0604020202020204" pitchFamily="34" charset="0"/>
                <a:cs typeface="Arial" panose="020B0604020202020204" pitchFamily="34" charset="0"/>
              </a:rPr>
              <a:t>ư</a:t>
            </a:r>
            <a:r>
              <a:rPr lang="vi-VN" sz="2000">
                <a:latin typeface="Arial" panose="020B0604020202020204" pitchFamily="34" charset="0"/>
                <a:cs typeface="Arial" panose="020B0604020202020204" pitchFamily="34" charset="0"/>
              </a:rPr>
              <a:t>ời thực hiện công việc có thể </a:t>
            </a:r>
            <a:r>
              <a:rPr lang="en-US" sz="2000">
                <a:latin typeface="Arial" panose="020B0604020202020204" pitchFamily="34" charset="0"/>
                <a:cs typeface="Arial" panose="020B0604020202020204" pitchFamily="34" charset="0"/>
              </a:rPr>
              <a:t>giúp </a:t>
            </a:r>
            <a:r>
              <a:rPr lang="vi-VN" sz="2000">
                <a:latin typeface="Arial" panose="020B0604020202020204" pitchFamily="34" charset="0"/>
                <a:cs typeface="Arial" panose="020B0604020202020204" pitchFamily="34" charset="0"/>
              </a:rPr>
              <a:t>kiểm tra lại</a:t>
            </a:r>
            <a:r>
              <a:rPr lang="en-US" sz="2000">
                <a:latin typeface="Arial" panose="020B0604020202020204" pitchFamily="34" charset="0"/>
                <a:cs typeface="Arial" panose="020B0604020202020204" pitchFamily="34" charset="0"/>
              </a:rPr>
              <a:t> các thông tin đã thu thập</a:t>
            </a:r>
            <a:r>
              <a:rPr lang="vi-VN" sz="2000">
                <a:latin typeface="Arial" panose="020B0604020202020204" pitchFamily="34" charset="0"/>
                <a:cs typeface="Arial" panose="020B0604020202020204" pitchFamily="34" charset="0"/>
              </a:rPr>
              <a:t>, đồng thời nắm đ</a:t>
            </a:r>
            <a:r>
              <a:rPr lang="en-US" sz="2000">
                <a:latin typeface="Arial" panose="020B0604020202020204" pitchFamily="34" charset="0"/>
                <a:cs typeface="Arial" panose="020B0604020202020204" pitchFamily="34" charset="0"/>
              </a:rPr>
              <a:t>ư</a:t>
            </a:r>
            <a:r>
              <a:rPr lang="vi-VN" sz="2000">
                <a:latin typeface="Arial" panose="020B0604020202020204" pitchFamily="34" charset="0"/>
                <a:cs typeface="Arial" panose="020B0604020202020204" pitchFamily="34" charset="0"/>
              </a:rPr>
              <a:t>ợc những tình huống, những chi tiết đặc biệt mà ng</a:t>
            </a:r>
            <a:r>
              <a:rPr lang="en-US" sz="2000">
                <a:latin typeface="Arial" panose="020B0604020202020204" pitchFamily="34" charset="0"/>
                <a:cs typeface="Arial" panose="020B0604020202020204" pitchFamily="34" charset="0"/>
              </a:rPr>
              <a:t>ười </a:t>
            </a:r>
            <a:r>
              <a:rPr lang="vi-VN" sz="2000">
                <a:latin typeface="Arial" panose="020B0604020202020204" pitchFamily="34" charset="0"/>
                <a:cs typeface="Arial" panose="020B0604020202020204" pitchFamily="34" charset="0"/>
              </a:rPr>
              <a:t>quản lý có thể không nhớ hoặc không nắm hết.</a:t>
            </a:r>
          </a:p>
          <a:p>
            <a:pPr marL="342900" indent="-342900" algn="just">
              <a:spcBef>
                <a:spcPts val="600"/>
              </a:spcBef>
              <a:spcAft>
                <a:spcPts val="0"/>
              </a:spcAft>
              <a:buFont typeface="Wingdings" panose="05000000000000000000" pitchFamily="2" charset="2"/>
              <a:buChar char="ü"/>
            </a:pPr>
            <a:endParaRPr lang="vi-VN" sz="2000">
              <a:latin typeface="Arial" panose="020B0604020202020204" pitchFamily="34" charset="0"/>
              <a:cs typeface="Arial" panose="020B0604020202020204" pitchFamily="34" charset="0"/>
            </a:endParaRPr>
          </a:p>
          <a:p>
            <a:pPr marL="342900" indent="-342900" algn="just">
              <a:spcBef>
                <a:spcPts val="600"/>
              </a:spcBef>
              <a:spcAft>
                <a:spcPts val="0"/>
              </a:spcAft>
              <a:buFont typeface="Wingdings" panose="05000000000000000000" pitchFamily="2" charset="2"/>
              <a:buChar char="ü"/>
            </a:pPr>
            <a:r>
              <a:rPr lang="vi-VN" sz="2000">
                <a:latin typeface="Arial" panose="020B0604020202020204" pitchFamily="34" charset="0"/>
                <a:cs typeface="Arial" panose="020B0604020202020204" pitchFamily="34" charset="0"/>
              </a:rPr>
              <a:t>Có thể quan sát định kỳ nhiều lần, có thể thay đổi về thời điểm quan sát. Các lần quan sát phải có mục đích rõ ràng.</a:t>
            </a:r>
          </a:p>
          <a:p>
            <a:pPr marL="342900" indent="-342900">
              <a:buFont typeface="Wingdings" panose="05000000000000000000" pitchFamily="2" charset="2"/>
              <a:buChar char="ü"/>
            </a:pPr>
            <a:endParaRPr lang="en-US" sz="2000" dirty="0">
              <a:latin typeface="+mj-lt"/>
            </a:endParaRPr>
          </a:p>
        </p:txBody>
      </p:sp>
    </p:spTree>
    <p:extLst>
      <p:ext uri="{BB962C8B-B14F-4D97-AF65-F5344CB8AC3E}">
        <p14:creationId xmlns:p14="http://schemas.microsoft.com/office/powerpoint/2010/main" val="3685958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p:cNvPicPr>
          <p:nvPr/>
        </p:nvPicPr>
        <p:blipFill>
          <a:blip r:embed="rId2"/>
          <a:stretch>
            <a:fillRect/>
          </a:stretch>
        </p:blipFill>
        <p:spPr>
          <a:xfrm>
            <a:off x="0" y="0"/>
            <a:ext cx="9144000" cy="6858000"/>
          </a:xfrm>
          <a:prstGeom prst="rect">
            <a:avLst/>
          </a:prstGeom>
        </p:spPr>
      </p:pic>
      <p:sp>
        <p:nvSpPr>
          <p:cNvPr id="2" name="TextBox 3"/>
          <p:cNvSpPr txBox="1"/>
          <p:nvPr/>
        </p:nvSpPr>
        <p:spPr>
          <a:xfrm>
            <a:off x="1290722" y="496709"/>
            <a:ext cx="7334804" cy="4983416"/>
          </a:xfrm>
          <a:prstGeom prst="rect">
            <a:avLst/>
          </a:prstGeom>
          <a:noFill/>
        </p:spPr>
        <p:txBody>
          <a:bodyPr wrap="square" lIns="0" tIns="0" rIns="0" bIns="0" rtlCol="0">
            <a:spAutoFit/>
          </a:bodyPr>
          <a:lstStyle/>
          <a:p>
            <a:pPr marL="0" indent="1851405">
              <a:lnSpc>
                <a:spcPct val="100000"/>
              </a:lnSpc>
            </a:pPr>
            <a:r>
              <a:rPr lang="en-US" altLang="zh-CN" sz="3200" b="1">
                <a:solidFill>
                  <a:srgbClr val="FEFEFE"/>
                </a:solidFill>
                <a:latin typeface="Tahoma" panose="020B0604030504040204" pitchFamily="34" charset="0"/>
                <a:ea typeface="Tahoma" panose="020B0604030504040204" pitchFamily="34" charset="0"/>
                <a:cs typeface="Tahoma" panose="020B0604030504040204" pitchFamily="34" charset="0"/>
              </a:rPr>
              <a:t>CHƯƠNG 2</a:t>
            </a:r>
            <a:endParaRPr lang="en-US" altLang="zh-CN" sz="3200" b="1" dirty="0">
              <a:solidFill>
                <a:srgbClr val="FEFEFE"/>
              </a:solidFill>
              <a:latin typeface="Tahoma" panose="020B0604030504040204" pitchFamily="34" charset="0"/>
              <a:ea typeface="Tahoma" panose="020B0604030504040204" pitchFamily="34" charset="0"/>
              <a:cs typeface="Tahoma" panose="020B0604030504040204" pitchFamily="34" charset="0"/>
            </a:endParaRPr>
          </a:p>
          <a:p>
            <a:pPr>
              <a:lnSpc>
                <a:spcPts val="1000"/>
              </a:lnSpc>
            </a:pPr>
            <a:endParaRPr lang="en-US" dirty="0">
              <a:latin typeface="Tahoma" panose="020B0604030504040204" pitchFamily="34" charset="0"/>
              <a:ea typeface="Tahoma" panose="020B0604030504040204" pitchFamily="34" charset="0"/>
              <a:cs typeface="Tahoma" panose="020B0604030504040204" pitchFamily="34" charset="0"/>
            </a:endParaRPr>
          </a:p>
          <a:p>
            <a:pPr algn="just">
              <a:spcBef>
                <a:spcPts val="300"/>
              </a:spcBef>
              <a:spcAft>
                <a:spcPts val="300"/>
              </a:spcAft>
            </a:pPr>
            <a:endParaRPr lang="en-US" sz="2000" b="1" kern="100">
              <a:effectLst/>
              <a:latin typeface="Tahoma" panose="020B0604030504040204" pitchFamily="34" charset="0"/>
              <a:ea typeface="Tahoma" panose="020B0604030504040204" pitchFamily="34" charset="0"/>
              <a:cs typeface="Tahoma" panose="020B0604030504040204" pitchFamily="34" charset="0"/>
            </a:endParaRPr>
          </a:p>
          <a:p>
            <a:pPr algn="ctr">
              <a:spcBef>
                <a:spcPts val="300"/>
              </a:spcBef>
              <a:spcAft>
                <a:spcPts val="300"/>
              </a:spcAft>
            </a:pPr>
            <a:r>
              <a:rPr lang="vi-VN" sz="2400" b="1" kern="100">
                <a:solidFill>
                  <a:srgbClr val="C00000"/>
                </a:solidFill>
                <a:effectLst/>
                <a:latin typeface="Tahoma" panose="020B0604030504040204" pitchFamily="34" charset="0"/>
                <a:ea typeface="Tahoma" panose="020B0604030504040204" pitchFamily="34" charset="0"/>
                <a:cs typeface="Tahoma" panose="020B0604030504040204" pitchFamily="34" charset="0"/>
              </a:rPr>
              <a:t>CÁC PHƯƠNG PHÁP THU THẬP YÊU CẦU</a:t>
            </a:r>
            <a:endParaRPr lang="en-US" sz="2400" b="1" kern="100">
              <a:solidFill>
                <a:srgbClr val="C00000"/>
              </a:solidFill>
              <a:effectLst/>
              <a:latin typeface="Tahoma" panose="020B0604030504040204" pitchFamily="34" charset="0"/>
              <a:ea typeface="Tahoma" panose="020B0604030504040204" pitchFamily="34" charset="0"/>
              <a:cs typeface="Tahoma" panose="020B0604030504040204" pitchFamily="34" charset="0"/>
            </a:endParaRPr>
          </a:p>
          <a:p>
            <a:pPr algn="ctr">
              <a:spcBef>
                <a:spcPts val="300"/>
              </a:spcBef>
              <a:spcAft>
                <a:spcPts val="300"/>
              </a:spcAft>
            </a:pPr>
            <a:r>
              <a:rPr lang="vi-VN" sz="2400" b="1" kern="100">
                <a:solidFill>
                  <a:srgbClr val="C00000"/>
                </a:solidFill>
                <a:effectLst/>
                <a:latin typeface="Tahoma" panose="020B0604030504040204" pitchFamily="34" charset="0"/>
                <a:ea typeface="Tahoma" panose="020B0604030504040204" pitchFamily="34" charset="0"/>
                <a:cs typeface="Tahoma" panose="020B0604030504040204" pitchFamily="34" charset="0"/>
              </a:rPr>
              <a:t> </a:t>
            </a:r>
            <a:endParaRPr lang="en-US" sz="2000" b="1" kern="100">
              <a:solidFill>
                <a:srgbClr val="FF0000"/>
              </a:solidFill>
              <a:effectLst/>
              <a:latin typeface="Tahoma" panose="020B0604030504040204" pitchFamily="34" charset="0"/>
              <a:ea typeface="Tahoma" panose="020B0604030504040204" pitchFamily="34" charset="0"/>
              <a:cs typeface="Tahoma" panose="020B0604030504040204" pitchFamily="34" charset="0"/>
            </a:endParaRPr>
          </a:p>
          <a:p>
            <a:pPr algn="just">
              <a:spcBef>
                <a:spcPts val="300"/>
              </a:spcBef>
              <a:spcAft>
                <a:spcPts val="300"/>
              </a:spcAft>
            </a:pPr>
            <a:r>
              <a:rPr lang="vi-VN" sz="2400" kern="100">
                <a:effectLst/>
                <a:latin typeface="Tahoma" panose="020B0604030504040204" pitchFamily="34" charset="0"/>
                <a:ea typeface="Tahoma" panose="020B0604030504040204" pitchFamily="34" charset="0"/>
                <a:cs typeface="Tahoma" panose="020B0604030504040204" pitchFamily="34" charset="0"/>
              </a:rPr>
              <a:t>2.1 Phương pháp phỏng vấn</a:t>
            </a:r>
          </a:p>
          <a:p>
            <a:pPr algn="just">
              <a:spcBef>
                <a:spcPts val="300"/>
              </a:spcBef>
              <a:spcAft>
                <a:spcPts val="300"/>
              </a:spcAft>
            </a:pPr>
            <a:r>
              <a:rPr lang="vi-VN" sz="2400" kern="100">
                <a:effectLst/>
                <a:latin typeface="Tahoma" panose="020B0604030504040204" pitchFamily="34" charset="0"/>
                <a:ea typeface="Tahoma" panose="020B0604030504040204" pitchFamily="34" charset="0"/>
                <a:cs typeface="Tahoma" panose="020B0604030504040204" pitchFamily="34" charset="0"/>
              </a:rPr>
              <a:t>2.2 Phương pháp quan sát</a:t>
            </a:r>
          </a:p>
          <a:p>
            <a:pPr algn="just">
              <a:spcBef>
                <a:spcPts val="300"/>
              </a:spcBef>
              <a:spcAft>
                <a:spcPts val="300"/>
              </a:spcAft>
            </a:pPr>
            <a:r>
              <a:rPr lang="vi-VN" sz="2400" kern="100">
                <a:effectLst/>
                <a:latin typeface="Tahoma" panose="020B0604030504040204" pitchFamily="34" charset="0"/>
                <a:ea typeface="Tahoma" panose="020B0604030504040204" pitchFamily="34" charset="0"/>
                <a:cs typeface="Tahoma" panose="020B0604030504040204" pitchFamily="34" charset="0"/>
              </a:rPr>
              <a:t>2.3 Phương pháp điều tra bảng hỏi</a:t>
            </a:r>
          </a:p>
          <a:p>
            <a:pPr algn="just">
              <a:spcBef>
                <a:spcPts val="300"/>
              </a:spcBef>
              <a:spcAft>
                <a:spcPts val="300"/>
              </a:spcAft>
            </a:pPr>
            <a:r>
              <a:rPr lang="vi-VN" sz="2400" kern="100">
                <a:effectLst/>
                <a:latin typeface="Tahoma" panose="020B0604030504040204" pitchFamily="34" charset="0"/>
                <a:ea typeface="Tahoma" panose="020B0604030504040204" pitchFamily="34" charset="0"/>
                <a:cs typeface="Tahoma" panose="020B0604030504040204" pitchFamily="34" charset="0"/>
              </a:rPr>
              <a:t>2.4 Phương pháp JAD - Joint Application Design</a:t>
            </a:r>
          </a:p>
          <a:p>
            <a:pPr algn="just">
              <a:spcBef>
                <a:spcPts val="300"/>
              </a:spcBef>
              <a:spcAft>
                <a:spcPts val="300"/>
              </a:spcAft>
            </a:pPr>
            <a:r>
              <a:rPr lang="vi-VN" sz="2400" kern="100">
                <a:effectLst/>
                <a:latin typeface="Tahoma" panose="020B0604030504040204" pitchFamily="34" charset="0"/>
                <a:ea typeface="Tahoma" panose="020B0604030504040204" pitchFamily="34" charset="0"/>
                <a:cs typeface="Tahoma" panose="020B0604030504040204" pitchFamily="34" charset="0"/>
              </a:rPr>
              <a:t>2.5 Phương pháp nghiên cứu tài liệu</a:t>
            </a:r>
          </a:p>
          <a:p>
            <a:pPr algn="just">
              <a:spcBef>
                <a:spcPts val="300"/>
              </a:spcBef>
              <a:spcAft>
                <a:spcPts val="300"/>
              </a:spcAft>
            </a:pPr>
            <a:r>
              <a:rPr lang="vi-VN" sz="2400" kern="100">
                <a:effectLst/>
                <a:latin typeface="Tahoma" panose="020B0604030504040204" pitchFamily="34" charset="0"/>
                <a:ea typeface="Tahoma" panose="020B0604030504040204" pitchFamily="34" charset="0"/>
                <a:cs typeface="Tahoma" panose="020B0604030504040204" pitchFamily="34" charset="0"/>
              </a:rPr>
              <a:t>2.6 Phương pháp làm bản mẫu</a:t>
            </a:r>
          </a:p>
          <a:p>
            <a:pPr algn="just">
              <a:spcBef>
                <a:spcPts val="300"/>
              </a:spcBef>
              <a:spcAft>
                <a:spcPts val="300"/>
              </a:spcAft>
            </a:pPr>
            <a:r>
              <a:rPr lang="vi-VN" sz="2400" kern="100">
                <a:effectLst/>
                <a:latin typeface="Tahoma" panose="020B0604030504040204" pitchFamily="34" charset="0"/>
                <a:ea typeface="Tahoma" panose="020B0604030504040204" pitchFamily="34" charset="0"/>
                <a:cs typeface="Tahoma" panose="020B0604030504040204" pitchFamily="34" charset="0"/>
              </a:rPr>
              <a:t>2.7 Đánh giá các phương pháp </a:t>
            </a:r>
          </a:p>
        </p:txBody>
      </p:sp>
      <p:sp>
        <p:nvSpPr>
          <p:cNvPr id="5" name="TextBox 77">
            <a:extLst>
              <a:ext uri="{FF2B5EF4-FFF2-40B4-BE49-F238E27FC236}">
                <a16:creationId xmlns:a16="http://schemas.microsoft.com/office/drawing/2014/main" id="{91B4CFE1-8E74-A53D-C4AC-377D8FE0A8CE}"/>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2.3</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ĐIỀU TRA BẢNG HỎI</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4" name="Freeform 227">
            <a:extLst>
              <a:ext uri="{FF2B5EF4-FFF2-40B4-BE49-F238E27FC236}">
                <a16:creationId xmlns:a16="http://schemas.microsoft.com/office/drawing/2014/main" id="{10404F0C-91EA-FA99-A1EB-DA20B7283383}"/>
              </a:ext>
            </a:extLst>
          </p:cNvPr>
          <p:cNvSpPr/>
          <p:nvPr/>
        </p:nvSpPr>
        <p:spPr>
          <a:xfrm>
            <a:off x="979756" y="1421397"/>
            <a:ext cx="7401306" cy="1176896"/>
          </a:xfrm>
          <a:custGeom>
            <a:avLst/>
            <a:gdLst>
              <a:gd name="connsiteX0" fmla="*/ 9906 w 7401306"/>
              <a:gd name="connsiteY0" fmla="*/ 552449 h 543305"/>
              <a:gd name="connsiteX1" fmla="*/ 7401306 w 7401306"/>
              <a:gd name="connsiteY1" fmla="*/ 552449 h 543305"/>
              <a:gd name="connsiteX2" fmla="*/ 7401306 w 7401306"/>
              <a:gd name="connsiteY2" fmla="*/ 9907 h 543305"/>
              <a:gd name="connsiteX3" fmla="*/ 9906 w 7401306"/>
              <a:gd name="connsiteY3" fmla="*/ 9907 h 543305"/>
              <a:gd name="connsiteX4" fmla="*/ 9906 w 7401306"/>
              <a:gd name="connsiteY4" fmla="*/ 552449 h 543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01306" h="543305">
                <a:moveTo>
                  <a:pt x="9906" y="552449"/>
                </a:moveTo>
                <a:lnTo>
                  <a:pt x="7401306" y="552449"/>
                </a:lnTo>
                <a:lnTo>
                  <a:pt x="7401306" y="9907"/>
                </a:lnTo>
                <a:lnTo>
                  <a:pt x="9906" y="9907"/>
                </a:lnTo>
                <a:lnTo>
                  <a:pt x="9906" y="552449"/>
                </a:lnTo>
                <a:close/>
              </a:path>
            </a:pathLst>
          </a:cu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2400">
              <a:solidFill>
                <a:srgbClr val="C00000"/>
              </a:solidFill>
              <a:effectLst>
                <a:outerShdw blurRad="38100" dist="38100" dir="2700000" algn="tl">
                  <a:srgbClr val="000000">
                    <a:alpha val="43137"/>
                  </a:srgbClr>
                </a:outerShdw>
              </a:effectLst>
            </a:endParaRPr>
          </a:p>
        </p:txBody>
      </p:sp>
      <p:sp>
        <p:nvSpPr>
          <p:cNvPr id="8" name="Rectangle 7">
            <a:extLst>
              <a:ext uri="{FF2B5EF4-FFF2-40B4-BE49-F238E27FC236}">
                <a16:creationId xmlns:a16="http://schemas.microsoft.com/office/drawing/2014/main" id="{AA126A8D-F8A2-B6F9-517F-F4E3F84A2259}"/>
              </a:ext>
            </a:extLst>
          </p:cNvPr>
          <p:cNvSpPr/>
          <p:nvPr/>
        </p:nvSpPr>
        <p:spPr>
          <a:xfrm>
            <a:off x="979756" y="1532791"/>
            <a:ext cx="7401306" cy="954107"/>
          </a:xfrm>
          <a:prstGeom prst="rect">
            <a:avLst/>
          </a:prstGeom>
          <a:noFill/>
        </p:spPr>
        <p:txBody>
          <a:bodyPr wrap="square" lIns="91440" tIns="45720" rIns="91440" bIns="45720">
            <a:spAutoFit/>
          </a:bodyPr>
          <a:lstStyle/>
          <a:p>
            <a:pPr algn="ctr"/>
            <a:r>
              <a:rPr lang="vi-VN" sz="2800">
                <a:solidFill>
                  <a:srgbClr val="C00000"/>
                </a:solidFill>
                <a:effectLst>
                  <a:outerShdw blurRad="38100" dist="38100" dir="2700000" algn="tl">
                    <a:srgbClr val="000000">
                      <a:alpha val="43137"/>
                    </a:srgbClr>
                  </a:outerShdw>
                </a:effectLst>
              </a:rPr>
              <a:t>Lấy ý kiến của những người liên quan ở phía</a:t>
            </a:r>
            <a:r>
              <a:rPr lang="en-US" sz="2800">
                <a:solidFill>
                  <a:srgbClr val="C00000"/>
                </a:solidFill>
                <a:effectLst>
                  <a:outerShdw blurRad="38100" dist="38100" dir="2700000" algn="tl">
                    <a:srgbClr val="000000">
                      <a:alpha val="43137"/>
                    </a:srgbClr>
                  </a:outerShdw>
                </a:effectLst>
              </a:rPr>
              <a:t> </a:t>
            </a:r>
            <a:r>
              <a:rPr lang="vi-VN" sz="2800">
                <a:solidFill>
                  <a:srgbClr val="C00000"/>
                </a:solidFill>
                <a:effectLst>
                  <a:outerShdw blurRad="38100" dist="38100" dir="2700000" algn="tl">
                    <a:srgbClr val="000000">
                      <a:alpha val="43137"/>
                    </a:srgbClr>
                  </a:outerShdw>
                </a:effectLst>
              </a:rPr>
              <a:t>khách hàng thông qua bảng hỏi và trả lời</a:t>
            </a:r>
          </a:p>
        </p:txBody>
      </p:sp>
      <p:sp>
        <p:nvSpPr>
          <p:cNvPr id="10" name="TextBox 9">
            <a:extLst>
              <a:ext uri="{FF2B5EF4-FFF2-40B4-BE49-F238E27FC236}">
                <a16:creationId xmlns:a16="http://schemas.microsoft.com/office/drawing/2014/main" id="{FF8C730D-9A49-008A-268C-D7C3C20D201C}"/>
              </a:ext>
            </a:extLst>
          </p:cNvPr>
          <p:cNvSpPr txBox="1"/>
          <p:nvPr/>
        </p:nvSpPr>
        <p:spPr>
          <a:xfrm>
            <a:off x="655163" y="2977882"/>
            <a:ext cx="7121950" cy="797654"/>
          </a:xfrm>
          <a:prstGeom prst="rect">
            <a:avLst/>
          </a:prstGeom>
          <a:noFill/>
        </p:spPr>
        <p:txBody>
          <a:bodyPr wrap="square">
            <a:spAutoFit/>
          </a:bodyPr>
          <a:lstStyle/>
          <a:p>
            <a:pPr marL="0" indent="305102">
              <a:lnSpc>
                <a:spcPct val="100000"/>
              </a:lnSpc>
            </a:pPr>
            <a:r>
              <a:rPr lang="en-US" altLang="zh-CN" sz="1400">
                <a:solidFill>
                  <a:srgbClr val="CB9700"/>
                </a:solidFill>
                <a:latin typeface="Wingdings"/>
                <a:ea typeface="Wingdings"/>
              </a:rPr>
              <a:t></a:t>
            </a:r>
            <a:r>
              <a:rPr lang="en-US" altLang="zh-CN" sz="1400" spc="-325">
                <a:solidFill>
                  <a:srgbClr val="CB9700"/>
                </a:solidFill>
                <a:latin typeface="Wingdings"/>
                <a:cs typeface="Wingdings"/>
              </a:rPr>
              <a:t> </a:t>
            </a:r>
            <a:r>
              <a:rPr lang="en-US" altLang="zh-CN" sz="2000">
                <a:solidFill>
                  <a:srgbClr val="000000"/>
                </a:solidFill>
                <a:latin typeface="Arial"/>
                <a:ea typeface="Arial"/>
              </a:rPr>
              <a:t>Chuẩn</a:t>
            </a:r>
            <a:r>
              <a:rPr lang="en-US" altLang="zh-CN" sz="2000" spc="-139">
                <a:solidFill>
                  <a:srgbClr val="000000"/>
                </a:solidFill>
                <a:latin typeface="Arial"/>
                <a:cs typeface="Arial"/>
              </a:rPr>
              <a:t> </a:t>
            </a:r>
            <a:r>
              <a:rPr lang="en-US" altLang="zh-CN" sz="2000">
                <a:solidFill>
                  <a:srgbClr val="000000"/>
                </a:solidFill>
                <a:latin typeface="Arial"/>
                <a:ea typeface="Arial"/>
              </a:rPr>
              <a:t>bị</a:t>
            </a:r>
            <a:r>
              <a:rPr lang="en-US" altLang="zh-CN" sz="2000" spc="-139">
                <a:solidFill>
                  <a:srgbClr val="000000"/>
                </a:solidFill>
                <a:latin typeface="Arial"/>
                <a:cs typeface="Arial"/>
              </a:rPr>
              <a:t> </a:t>
            </a:r>
            <a:r>
              <a:rPr lang="en-US" altLang="zh-CN" sz="2000">
                <a:solidFill>
                  <a:srgbClr val="000000"/>
                </a:solidFill>
                <a:latin typeface="Arial"/>
                <a:ea typeface="Arial"/>
              </a:rPr>
              <a:t>câu</a:t>
            </a:r>
            <a:r>
              <a:rPr lang="en-US" altLang="zh-CN" sz="2000" spc="-144">
                <a:solidFill>
                  <a:srgbClr val="000000"/>
                </a:solidFill>
                <a:latin typeface="Arial"/>
                <a:cs typeface="Arial"/>
              </a:rPr>
              <a:t> </a:t>
            </a:r>
            <a:r>
              <a:rPr lang="en-US" altLang="zh-CN" sz="2000">
                <a:solidFill>
                  <a:srgbClr val="000000"/>
                </a:solidFill>
                <a:latin typeface="Arial"/>
                <a:ea typeface="Arial"/>
              </a:rPr>
              <a:t>hỏi</a:t>
            </a:r>
          </a:p>
          <a:p>
            <a:pPr>
              <a:lnSpc>
                <a:spcPts val="719"/>
              </a:lnSpc>
            </a:pPr>
            <a:endParaRPr lang="en-US" sz="2000"/>
          </a:p>
          <a:p>
            <a:pPr marL="0" indent="305102">
              <a:lnSpc>
                <a:spcPct val="100000"/>
              </a:lnSpc>
            </a:pPr>
            <a:r>
              <a:rPr lang="en-US" altLang="zh-CN" sz="1400">
                <a:solidFill>
                  <a:srgbClr val="CB9700"/>
                </a:solidFill>
                <a:latin typeface="Wingdings"/>
                <a:ea typeface="Wingdings"/>
              </a:rPr>
              <a:t></a:t>
            </a:r>
            <a:r>
              <a:rPr lang="en-US" altLang="zh-CN" sz="1400" spc="-175">
                <a:solidFill>
                  <a:srgbClr val="CB9700"/>
                </a:solidFill>
                <a:latin typeface="Wingdings"/>
                <a:cs typeface="Wingdings"/>
              </a:rPr>
              <a:t> </a:t>
            </a:r>
            <a:r>
              <a:rPr lang="en-US" altLang="zh-CN" sz="2000">
                <a:solidFill>
                  <a:srgbClr val="000000"/>
                </a:solidFill>
                <a:latin typeface="Arial"/>
                <a:ea typeface="Arial"/>
              </a:rPr>
              <a:t>Phát/thu</a:t>
            </a:r>
            <a:r>
              <a:rPr lang="en-US" altLang="zh-CN" sz="2000" spc="-80">
                <a:solidFill>
                  <a:srgbClr val="000000"/>
                </a:solidFill>
                <a:latin typeface="Arial"/>
                <a:cs typeface="Arial"/>
              </a:rPr>
              <a:t> </a:t>
            </a:r>
            <a:r>
              <a:rPr lang="en-US" altLang="zh-CN" sz="2000">
                <a:solidFill>
                  <a:srgbClr val="000000"/>
                </a:solidFill>
                <a:latin typeface="Arial"/>
                <a:ea typeface="Arial"/>
              </a:rPr>
              <a:t>phiếu</a:t>
            </a:r>
            <a:r>
              <a:rPr lang="en-US" altLang="zh-CN" sz="2000" spc="-75">
                <a:solidFill>
                  <a:srgbClr val="000000"/>
                </a:solidFill>
                <a:latin typeface="Arial"/>
                <a:cs typeface="Arial"/>
              </a:rPr>
              <a:t> </a:t>
            </a:r>
            <a:r>
              <a:rPr lang="en-US" altLang="zh-CN" sz="2000">
                <a:solidFill>
                  <a:srgbClr val="000000"/>
                </a:solidFill>
                <a:latin typeface="Arial"/>
                <a:ea typeface="Arial"/>
              </a:rPr>
              <a:t>điều</a:t>
            </a:r>
            <a:r>
              <a:rPr lang="en-US" altLang="zh-CN" sz="2000" spc="-75">
                <a:solidFill>
                  <a:srgbClr val="000000"/>
                </a:solidFill>
                <a:latin typeface="Arial"/>
                <a:cs typeface="Arial"/>
              </a:rPr>
              <a:t> </a:t>
            </a:r>
            <a:r>
              <a:rPr lang="en-US" altLang="zh-CN" sz="2000">
                <a:solidFill>
                  <a:srgbClr val="000000"/>
                </a:solidFill>
                <a:latin typeface="Arial"/>
                <a:ea typeface="Arial"/>
              </a:rPr>
              <a:t>tra</a:t>
            </a:r>
            <a:r>
              <a:rPr lang="en-US" altLang="zh-CN" sz="2000" spc="-80">
                <a:solidFill>
                  <a:srgbClr val="000000"/>
                </a:solidFill>
                <a:latin typeface="Arial"/>
                <a:cs typeface="Arial"/>
              </a:rPr>
              <a:t> </a:t>
            </a:r>
            <a:r>
              <a:rPr lang="en-US" altLang="zh-CN" sz="2000">
                <a:solidFill>
                  <a:srgbClr val="000000"/>
                </a:solidFill>
                <a:latin typeface="Arial"/>
                <a:ea typeface="Arial"/>
              </a:rPr>
              <a:t>và</a:t>
            </a:r>
            <a:r>
              <a:rPr lang="en-US" altLang="zh-CN" sz="2000" spc="-75">
                <a:solidFill>
                  <a:srgbClr val="000000"/>
                </a:solidFill>
                <a:latin typeface="Arial"/>
                <a:cs typeface="Arial"/>
              </a:rPr>
              <a:t> </a:t>
            </a:r>
            <a:r>
              <a:rPr lang="en-US" altLang="zh-CN" sz="2000">
                <a:solidFill>
                  <a:srgbClr val="000000"/>
                </a:solidFill>
                <a:latin typeface="Arial"/>
                <a:ea typeface="Arial"/>
              </a:rPr>
              <a:t>tổng</a:t>
            </a:r>
            <a:r>
              <a:rPr lang="en-US" altLang="zh-CN" sz="2000" spc="-80">
                <a:solidFill>
                  <a:srgbClr val="000000"/>
                </a:solidFill>
                <a:latin typeface="Arial"/>
                <a:cs typeface="Arial"/>
              </a:rPr>
              <a:t> </a:t>
            </a:r>
            <a:r>
              <a:rPr lang="en-US" altLang="zh-CN" sz="2000">
                <a:solidFill>
                  <a:srgbClr val="000000"/>
                </a:solidFill>
                <a:latin typeface="Arial"/>
                <a:ea typeface="Arial"/>
              </a:rPr>
              <a:t>hợp</a:t>
            </a:r>
            <a:r>
              <a:rPr lang="en-US" altLang="zh-CN" sz="2000" spc="-75">
                <a:solidFill>
                  <a:srgbClr val="000000"/>
                </a:solidFill>
                <a:latin typeface="Arial"/>
                <a:cs typeface="Arial"/>
              </a:rPr>
              <a:t> </a:t>
            </a:r>
            <a:r>
              <a:rPr lang="en-US" altLang="zh-CN" sz="2000">
                <a:solidFill>
                  <a:srgbClr val="000000"/>
                </a:solidFill>
                <a:latin typeface="Arial"/>
                <a:ea typeface="Arial"/>
              </a:rPr>
              <a:t>kết</a:t>
            </a:r>
            <a:r>
              <a:rPr lang="en-US" altLang="zh-CN" sz="2000" spc="-80">
                <a:solidFill>
                  <a:srgbClr val="000000"/>
                </a:solidFill>
                <a:latin typeface="Arial"/>
                <a:cs typeface="Arial"/>
              </a:rPr>
              <a:t> </a:t>
            </a:r>
            <a:r>
              <a:rPr lang="en-US" altLang="zh-CN" sz="2000">
                <a:solidFill>
                  <a:srgbClr val="000000"/>
                </a:solidFill>
                <a:latin typeface="Arial"/>
                <a:ea typeface="Arial"/>
              </a:rPr>
              <a:t>quả</a:t>
            </a:r>
            <a:endParaRPr lang="en-US" altLang="zh-CN" sz="2000" dirty="0">
              <a:solidFill>
                <a:srgbClr val="000000"/>
              </a:solidFill>
              <a:latin typeface="Arial"/>
              <a:ea typeface="Arial"/>
            </a:endParaRPr>
          </a:p>
        </p:txBody>
      </p:sp>
      <p:sp>
        <p:nvSpPr>
          <p:cNvPr id="18" name="Arrow: Right 17">
            <a:extLst>
              <a:ext uri="{FF2B5EF4-FFF2-40B4-BE49-F238E27FC236}">
                <a16:creationId xmlns:a16="http://schemas.microsoft.com/office/drawing/2014/main" id="{9A88202D-997B-ABC5-C3E6-30AC3579658C}"/>
              </a:ext>
            </a:extLst>
          </p:cNvPr>
          <p:cNvSpPr/>
          <p:nvPr/>
        </p:nvSpPr>
        <p:spPr>
          <a:xfrm>
            <a:off x="1267904" y="4621535"/>
            <a:ext cx="735291" cy="688157"/>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rgbClr val="7030A0"/>
              </a:solidFill>
            </a:endParaRPr>
          </a:p>
        </p:txBody>
      </p:sp>
      <p:sp>
        <p:nvSpPr>
          <p:cNvPr id="19" name="Rectangle: Rounded Corners 18">
            <a:extLst>
              <a:ext uri="{FF2B5EF4-FFF2-40B4-BE49-F238E27FC236}">
                <a16:creationId xmlns:a16="http://schemas.microsoft.com/office/drawing/2014/main" id="{48E7A928-4677-E0F1-15F7-57DB2478F7E9}"/>
              </a:ext>
            </a:extLst>
          </p:cNvPr>
          <p:cNvSpPr/>
          <p:nvPr/>
        </p:nvSpPr>
        <p:spPr>
          <a:xfrm>
            <a:off x="2291263" y="4315084"/>
            <a:ext cx="5189456" cy="1301057"/>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nSpc>
                <a:spcPct val="100000"/>
              </a:lnSpc>
            </a:pPr>
            <a:endParaRPr lang="en-US" altLang="zh-CN" sz="1800" b="1">
              <a:solidFill>
                <a:srgbClr val="7030A0"/>
              </a:solidFill>
              <a:latin typeface="Arial"/>
              <a:ea typeface="Arial"/>
            </a:endParaRPr>
          </a:p>
          <a:p>
            <a:pPr>
              <a:lnSpc>
                <a:spcPct val="100000"/>
              </a:lnSpc>
            </a:pPr>
            <a:r>
              <a:rPr lang="vi-VN" altLang="zh-CN" sz="1800" b="1">
                <a:solidFill>
                  <a:srgbClr val="7030A0"/>
                </a:solidFill>
                <a:latin typeface="Arial"/>
                <a:ea typeface="Arial"/>
              </a:rPr>
              <a:t>•  Tiết kiệm thời gian khi số lượng</a:t>
            </a:r>
            <a:r>
              <a:rPr lang="en-US" altLang="zh-CN" sz="1800" b="1">
                <a:solidFill>
                  <a:srgbClr val="7030A0"/>
                </a:solidFill>
                <a:latin typeface="Arial"/>
                <a:ea typeface="Arial"/>
              </a:rPr>
              <a:t> </a:t>
            </a:r>
            <a:r>
              <a:rPr lang="vi-VN" altLang="zh-CN" sz="1800" b="1">
                <a:solidFill>
                  <a:srgbClr val="7030A0"/>
                </a:solidFill>
                <a:latin typeface="Arial"/>
                <a:ea typeface="Arial"/>
              </a:rPr>
              <a:t>người được hỏi lớn</a:t>
            </a:r>
          </a:p>
          <a:p>
            <a:pPr>
              <a:lnSpc>
                <a:spcPct val="100000"/>
              </a:lnSpc>
            </a:pPr>
            <a:r>
              <a:rPr lang="vi-VN" altLang="zh-CN" sz="1800" b="1">
                <a:solidFill>
                  <a:srgbClr val="7030A0"/>
                </a:solidFill>
                <a:latin typeface="Arial"/>
                <a:ea typeface="Arial"/>
              </a:rPr>
              <a:t>•  Khó khăn trong đặt câu hỏi</a:t>
            </a:r>
          </a:p>
          <a:p>
            <a:pPr>
              <a:lnSpc>
                <a:spcPct val="100000"/>
              </a:lnSpc>
            </a:pPr>
            <a:r>
              <a:rPr lang="vi-VN" altLang="zh-CN" sz="1800" b="1">
                <a:solidFill>
                  <a:srgbClr val="7030A0"/>
                </a:solidFill>
                <a:latin typeface="Arial"/>
                <a:ea typeface="Arial"/>
              </a:rPr>
              <a:t>•  Chất lượng khảo sát không cao</a:t>
            </a:r>
          </a:p>
          <a:p>
            <a:pPr algn="ctr"/>
            <a:endParaRPr lang="en-US">
              <a:solidFill>
                <a:srgbClr val="7030A0"/>
              </a:solidFill>
            </a:endParaRPr>
          </a:p>
        </p:txBody>
      </p:sp>
    </p:spTree>
    <p:extLst>
      <p:ext uri="{BB962C8B-B14F-4D97-AF65-F5344CB8AC3E}">
        <p14:creationId xmlns:p14="http://schemas.microsoft.com/office/powerpoint/2010/main" val="3443461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2.3</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ĐIỀU TRA BẢNG HỎI</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10" name="TextBox 9">
            <a:extLst>
              <a:ext uri="{FF2B5EF4-FFF2-40B4-BE49-F238E27FC236}">
                <a16:creationId xmlns:a16="http://schemas.microsoft.com/office/drawing/2014/main" id="{FF8C730D-9A49-008A-268C-D7C3C20D201C}"/>
              </a:ext>
            </a:extLst>
          </p:cNvPr>
          <p:cNvSpPr txBox="1"/>
          <p:nvPr/>
        </p:nvSpPr>
        <p:spPr>
          <a:xfrm>
            <a:off x="591296" y="1557469"/>
            <a:ext cx="7961407" cy="1717393"/>
          </a:xfrm>
          <a:prstGeom prst="rect">
            <a:avLst/>
          </a:prstGeom>
          <a:noFill/>
        </p:spPr>
        <p:txBody>
          <a:bodyPr wrap="square">
            <a:spAutoFit/>
          </a:bodyPr>
          <a:lstStyle/>
          <a:p>
            <a:pPr marL="342900" indent="-342900">
              <a:lnSpc>
                <a:spcPct val="90000"/>
              </a:lnSpc>
              <a:spcBef>
                <a:spcPts val="600"/>
              </a:spcBef>
              <a:spcAft>
                <a:spcPts val="600"/>
              </a:spcAft>
              <a:buFont typeface="Wingdings" panose="05000000000000000000" pitchFamily="2" charset="2"/>
              <a:buChar char="Ø"/>
            </a:pPr>
            <a:r>
              <a:rPr lang="en-US" sz="2400"/>
              <a:t>Phiếu hỏi có giá trị nếu:</a:t>
            </a:r>
          </a:p>
          <a:p>
            <a:pPr marL="1257300" lvl="2" indent="-342900">
              <a:lnSpc>
                <a:spcPct val="90000"/>
              </a:lnSpc>
              <a:spcBef>
                <a:spcPts val="600"/>
              </a:spcBef>
              <a:spcAft>
                <a:spcPts val="600"/>
              </a:spcAft>
              <a:buFont typeface="Wingdings" panose="05000000000000000000" pitchFamily="2" charset="2"/>
              <a:buChar char="ü"/>
            </a:pPr>
            <a:r>
              <a:rPr lang="en-US" sz="2000"/>
              <a:t>Các thành viên của tổ chức phân tán rộng </a:t>
            </a:r>
          </a:p>
          <a:p>
            <a:pPr marL="1257300" lvl="2" indent="-342900">
              <a:lnSpc>
                <a:spcPct val="90000"/>
              </a:lnSpc>
              <a:spcBef>
                <a:spcPts val="600"/>
              </a:spcBef>
              <a:spcAft>
                <a:spcPts val="600"/>
              </a:spcAft>
              <a:buFont typeface="Wingdings" panose="05000000000000000000" pitchFamily="2" charset="2"/>
              <a:buChar char="ü"/>
            </a:pPr>
            <a:r>
              <a:rPr lang="en-US" sz="2000"/>
              <a:t>Nhiều thành viên tham gia vào dự án </a:t>
            </a:r>
          </a:p>
          <a:p>
            <a:pPr marL="1257300" lvl="2" indent="-342900">
              <a:lnSpc>
                <a:spcPct val="90000"/>
              </a:lnSpc>
              <a:spcBef>
                <a:spcPts val="600"/>
              </a:spcBef>
              <a:spcAft>
                <a:spcPts val="600"/>
              </a:spcAft>
              <a:buFont typeface="Wingdings" panose="05000000000000000000" pitchFamily="2" charset="2"/>
              <a:buChar char="ü"/>
            </a:pPr>
            <a:r>
              <a:rPr lang="en-US" sz="2000"/>
              <a:t>Cần cho việc có tính thăm dò </a:t>
            </a:r>
            <a:endParaRPr lang="en-US" sz="2000" dirty="0"/>
          </a:p>
        </p:txBody>
      </p:sp>
      <p:sp>
        <p:nvSpPr>
          <p:cNvPr id="2" name="Chỗ dành sẵn cho Nội dung 2">
            <a:extLst>
              <a:ext uri="{FF2B5EF4-FFF2-40B4-BE49-F238E27FC236}">
                <a16:creationId xmlns:a16="http://schemas.microsoft.com/office/drawing/2014/main" id="{FAEBF4B1-D5AF-C0A6-641C-A4620AAA6BC9}"/>
              </a:ext>
            </a:extLst>
          </p:cNvPr>
          <p:cNvSpPr txBox="1">
            <a:spLocks/>
          </p:cNvSpPr>
          <p:nvPr/>
        </p:nvSpPr>
        <p:spPr>
          <a:xfrm>
            <a:off x="591296" y="3519320"/>
            <a:ext cx="8462941" cy="2510469"/>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342900" indent="-342900" algn="l">
              <a:spcBef>
                <a:spcPts val="600"/>
              </a:spcBef>
              <a:spcAft>
                <a:spcPts val="600"/>
              </a:spcAft>
              <a:buFont typeface="Wingdings" panose="05000000000000000000" pitchFamily="2" charset="2"/>
              <a:buChar char="Ø"/>
            </a:pPr>
            <a:r>
              <a:rPr lang="en-US" sz="2400">
                <a:solidFill>
                  <a:schemeClr val="tx1"/>
                </a:solidFill>
              </a:rPr>
              <a:t>Phiếu hỏi thường gồm 3 phần</a:t>
            </a:r>
          </a:p>
          <a:p>
            <a:pPr algn="l">
              <a:spcBef>
                <a:spcPts val="600"/>
              </a:spcBef>
              <a:spcAft>
                <a:spcPts val="600"/>
              </a:spcAft>
              <a:buFontTx/>
              <a:buChar char="-"/>
            </a:pPr>
            <a:r>
              <a:rPr lang="en-US" sz="2000" b="1">
                <a:solidFill>
                  <a:schemeClr val="tx1"/>
                </a:solidFill>
              </a:rPr>
              <a:t> Phần tiêu đề</a:t>
            </a:r>
            <a:r>
              <a:rPr lang="en-US" sz="2000">
                <a:solidFill>
                  <a:schemeClr val="tx1"/>
                </a:solidFill>
              </a:rPr>
              <a:t>: mục đích của phiếu hỏi, thông tin về đối tượng hỏi. </a:t>
            </a:r>
          </a:p>
          <a:p>
            <a:pPr algn="l">
              <a:spcBef>
                <a:spcPts val="600"/>
              </a:spcBef>
              <a:spcAft>
                <a:spcPts val="600"/>
              </a:spcAft>
              <a:buFontTx/>
              <a:buChar char="-"/>
            </a:pPr>
            <a:r>
              <a:rPr lang="en-US" sz="2000" b="1">
                <a:solidFill>
                  <a:schemeClr val="tx1"/>
                </a:solidFill>
              </a:rPr>
              <a:t> Phần câu hỏi</a:t>
            </a:r>
            <a:r>
              <a:rPr lang="en-US" sz="2000">
                <a:solidFill>
                  <a:schemeClr val="tx1"/>
                </a:solidFill>
              </a:rPr>
              <a:t>: các câu hỏi sắp xếp theo một trình tự nhất định</a:t>
            </a:r>
          </a:p>
          <a:p>
            <a:pPr algn="l">
              <a:spcBef>
                <a:spcPts val="600"/>
              </a:spcBef>
              <a:spcAft>
                <a:spcPts val="600"/>
              </a:spcAft>
              <a:buFontTx/>
              <a:buChar char="-"/>
            </a:pPr>
            <a:r>
              <a:rPr lang="en-US" sz="2000" b="1">
                <a:solidFill>
                  <a:schemeClr val="tx1"/>
                </a:solidFill>
              </a:rPr>
              <a:t> Phần giải thích</a:t>
            </a:r>
            <a:r>
              <a:rPr lang="en-US" sz="2000">
                <a:solidFill>
                  <a:schemeClr val="tx1"/>
                </a:solidFill>
              </a:rPr>
              <a:t>: một số giải thích cho các vấn đề cần làm rõ hoặc chú thích khác</a:t>
            </a:r>
            <a:endParaRPr lang="en-US" sz="2000" dirty="0">
              <a:solidFill>
                <a:schemeClr val="tx1"/>
              </a:solidFill>
            </a:endParaRPr>
          </a:p>
        </p:txBody>
      </p:sp>
    </p:spTree>
    <p:extLst>
      <p:ext uri="{BB962C8B-B14F-4D97-AF65-F5344CB8AC3E}">
        <p14:creationId xmlns:p14="http://schemas.microsoft.com/office/powerpoint/2010/main" val="5251922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2.3</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ĐIỀU TRA BẢNG HỎI</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10" name="TextBox 9">
            <a:extLst>
              <a:ext uri="{FF2B5EF4-FFF2-40B4-BE49-F238E27FC236}">
                <a16:creationId xmlns:a16="http://schemas.microsoft.com/office/drawing/2014/main" id="{FF8C730D-9A49-008A-268C-D7C3C20D201C}"/>
              </a:ext>
            </a:extLst>
          </p:cNvPr>
          <p:cNvSpPr txBox="1"/>
          <p:nvPr/>
        </p:nvSpPr>
        <p:spPr>
          <a:xfrm>
            <a:off x="777239" y="1746006"/>
            <a:ext cx="7961407" cy="3151888"/>
          </a:xfrm>
          <a:prstGeom prst="rect">
            <a:avLst/>
          </a:prstGeom>
          <a:noFill/>
        </p:spPr>
        <p:txBody>
          <a:bodyPr wrap="square">
            <a:spAutoFit/>
          </a:bodyPr>
          <a:lstStyle/>
          <a:p>
            <a:pPr marL="0">
              <a:lnSpc>
                <a:spcPct val="100000"/>
              </a:lnSpc>
            </a:pPr>
            <a:r>
              <a:rPr lang="en-US" altLang="zh-CN" sz="1400">
                <a:solidFill>
                  <a:srgbClr val="CB9700"/>
                </a:solidFill>
                <a:latin typeface="Wingdings"/>
                <a:ea typeface="Wingdings"/>
              </a:rPr>
              <a:t></a:t>
            </a:r>
            <a:r>
              <a:rPr lang="en-US" altLang="zh-CN" sz="1400">
                <a:solidFill>
                  <a:srgbClr val="CB9700"/>
                </a:solidFill>
                <a:latin typeface="Wingdings"/>
                <a:cs typeface="Wingdings"/>
              </a:rPr>
              <a:t> </a:t>
            </a:r>
            <a:r>
              <a:rPr lang="en-US" altLang="zh-CN" sz="2000">
                <a:solidFill>
                  <a:srgbClr val="000000"/>
                </a:solidFill>
                <a:latin typeface="Arial"/>
                <a:ea typeface="Arial"/>
              </a:rPr>
              <a:t>Chọn</a:t>
            </a:r>
            <a:r>
              <a:rPr lang="en-US" altLang="zh-CN" sz="2000">
                <a:solidFill>
                  <a:srgbClr val="000000"/>
                </a:solidFill>
                <a:latin typeface="Arial"/>
                <a:cs typeface="Arial"/>
              </a:rPr>
              <a:t> </a:t>
            </a:r>
            <a:r>
              <a:rPr lang="en-US" altLang="zh-CN" sz="2000">
                <a:solidFill>
                  <a:srgbClr val="000000"/>
                </a:solidFill>
                <a:latin typeface="Arial"/>
                <a:ea typeface="Arial"/>
              </a:rPr>
              <a:t>mẫu</a:t>
            </a:r>
            <a:r>
              <a:rPr lang="en-US" altLang="zh-CN" sz="2000">
                <a:solidFill>
                  <a:srgbClr val="000000"/>
                </a:solidFill>
                <a:latin typeface="Arial"/>
                <a:cs typeface="Arial"/>
              </a:rPr>
              <a:t> </a:t>
            </a:r>
            <a:r>
              <a:rPr lang="en-US" altLang="zh-CN" sz="2000">
                <a:solidFill>
                  <a:srgbClr val="000000"/>
                </a:solidFill>
                <a:latin typeface="Arial"/>
                <a:ea typeface="Arial"/>
              </a:rPr>
              <a:t>những</a:t>
            </a:r>
            <a:r>
              <a:rPr lang="en-US" altLang="zh-CN" sz="2000">
                <a:solidFill>
                  <a:srgbClr val="000000"/>
                </a:solidFill>
                <a:latin typeface="Arial"/>
                <a:cs typeface="Arial"/>
              </a:rPr>
              <a:t> </a:t>
            </a:r>
            <a:r>
              <a:rPr lang="en-US" altLang="zh-CN" sz="2000">
                <a:solidFill>
                  <a:srgbClr val="000000"/>
                </a:solidFill>
                <a:latin typeface="Arial"/>
                <a:ea typeface="Arial"/>
              </a:rPr>
              <a:t>ng</a:t>
            </a:r>
            <a:r>
              <a:rPr lang="en-US" altLang="zh-CN" sz="2000">
                <a:solidFill>
                  <a:srgbClr val="000000"/>
                </a:solidFill>
                <a:latin typeface="Arial"/>
                <a:ea typeface="Arial"/>
                <a:cs typeface="Arial"/>
              </a:rPr>
              <a:t>ư</a:t>
            </a:r>
            <a:r>
              <a:rPr lang="en-US" altLang="zh-CN" sz="2000">
                <a:solidFill>
                  <a:srgbClr val="000000"/>
                </a:solidFill>
                <a:latin typeface="Arial"/>
                <a:ea typeface="Arial"/>
              </a:rPr>
              <a:t>ời</a:t>
            </a:r>
            <a:r>
              <a:rPr lang="en-US" altLang="zh-CN" sz="2000">
                <a:solidFill>
                  <a:srgbClr val="000000"/>
                </a:solidFill>
                <a:latin typeface="Arial"/>
                <a:cs typeface="Arial"/>
              </a:rPr>
              <a:t> </a:t>
            </a:r>
            <a:r>
              <a:rPr lang="en-US" altLang="zh-CN" sz="2000">
                <a:solidFill>
                  <a:srgbClr val="000000"/>
                </a:solidFill>
                <a:latin typeface="Arial"/>
                <a:ea typeface="Arial"/>
              </a:rPr>
              <a:t>sẽ</a:t>
            </a:r>
            <a:r>
              <a:rPr lang="en-US" altLang="zh-CN" sz="2000">
                <a:solidFill>
                  <a:srgbClr val="000000"/>
                </a:solidFill>
                <a:latin typeface="Arial"/>
                <a:cs typeface="Arial"/>
              </a:rPr>
              <a:t> </a:t>
            </a:r>
            <a:r>
              <a:rPr lang="en-US" altLang="zh-CN" sz="2000">
                <a:solidFill>
                  <a:srgbClr val="000000"/>
                </a:solidFill>
                <a:latin typeface="Arial"/>
                <a:ea typeface="Arial"/>
              </a:rPr>
              <a:t>trả</a:t>
            </a:r>
            <a:r>
              <a:rPr lang="en-US" altLang="zh-CN" sz="2000">
                <a:solidFill>
                  <a:srgbClr val="000000"/>
                </a:solidFill>
                <a:latin typeface="Arial"/>
                <a:cs typeface="Arial"/>
              </a:rPr>
              <a:t> </a:t>
            </a:r>
            <a:r>
              <a:rPr lang="en-US" altLang="zh-CN" sz="2000">
                <a:solidFill>
                  <a:srgbClr val="000000"/>
                </a:solidFill>
                <a:latin typeface="Arial"/>
                <a:ea typeface="Arial"/>
              </a:rPr>
              <a:t>lời</a:t>
            </a:r>
            <a:r>
              <a:rPr lang="en-US" altLang="zh-CN" sz="2000">
                <a:solidFill>
                  <a:srgbClr val="000000"/>
                </a:solidFill>
                <a:latin typeface="Arial"/>
                <a:cs typeface="Arial"/>
              </a:rPr>
              <a:t> </a:t>
            </a:r>
            <a:r>
              <a:rPr lang="en-US" altLang="zh-CN" sz="2000">
                <a:solidFill>
                  <a:srgbClr val="000000"/>
                </a:solidFill>
                <a:latin typeface="Arial"/>
                <a:ea typeface="Arial"/>
              </a:rPr>
              <a:t>bảng</a:t>
            </a:r>
            <a:r>
              <a:rPr lang="en-US" altLang="zh-CN" sz="2000">
                <a:solidFill>
                  <a:srgbClr val="000000"/>
                </a:solidFill>
                <a:latin typeface="Arial"/>
                <a:cs typeface="Arial"/>
              </a:rPr>
              <a:t> </a:t>
            </a:r>
            <a:r>
              <a:rPr lang="en-US" altLang="zh-CN" sz="2000">
                <a:solidFill>
                  <a:srgbClr val="000000"/>
                </a:solidFill>
                <a:latin typeface="Arial"/>
                <a:ea typeface="Arial"/>
              </a:rPr>
              <a:t>câu</a:t>
            </a:r>
            <a:r>
              <a:rPr lang="en-US" altLang="zh-CN" sz="2000" spc="110">
                <a:solidFill>
                  <a:srgbClr val="000000"/>
                </a:solidFill>
                <a:latin typeface="Arial"/>
                <a:cs typeface="Arial"/>
              </a:rPr>
              <a:t> </a:t>
            </a:r>
            <a:r>
              <a:rPr lang="en-US" altLang="zh-CN" sz="2000">
                <a:solidFill>
                  <a:srgbClr val="000000"/>
                </a:solidFill>
                <a:latin typeface="Arial"/>
                <a:ea typeface="Arial"/>
              </a:rPr>
              <a:t>hỏi</a:t>
            </a:r>
          </a:p>
          <a:p>
            <a:pPr>
              <a:lnSpc>
                <a:spcPts val="1250"/>
              </a:lnSpc>
            </a:pPr>
            <a:endParaRPr lang="en-US" sz="2000"/>
          </a:p>
          <a:p>
            <a:pPr marL="0">
              <a:lnSpc>
                <a:spcPct val="100000"/>
              </a:lnSpc>
            </a:pPr>
            <a:r>
              <a:rPr lang="en-US" altLang="zh-CN" sz="1400">
                <a:solidFill>
                  <a:srgbClr val="CB9700"/>
                </a:solidFill>
                <a:latin typeface="Wingdings"/>
                <a:ea typeface="Wingdings"/>
              </a:rPr>
              <a:t></a:t>
            </a:r>
            <a:r>
              <a:rPr lang="en-US" altLang="zh-CN" sz="1400">
                <a:solidFill>
                  <a:srgbClr val="CB9700"/>
                </a:solidFill>
                <a:latin typeface="Wingdings"/>
                <a:cs typeface="Wingdings"/>
              </a:rPr>
              <a:t> </a:t>
            </a:r>
            <a:r>
              <a:rPr lang="en-US" altLang="zh-CN" sz="2000">
                <a:solidFill>
                  <a:srgbClr val="000000"/>
                </a:solidFill>
                <a:latin typeface="Arial"/>
                <a:ea typeface="Arial"/>
              </a:rPr>
              <a:t>Thông</a:t>
            </a:r>
            <a:r>
              <a:rPr lang="en-US" altLang="zh-CN" sz="2000">
                <a:solidFill>
                  <a:srgbClr val="000000"/>
                </a:solidFill>
                <a:latin typeface="Arial"/>
                <a:cs typeface="Arial"/>
              </a:rPr>
              <a:t> </a:t>
            </a:r>
            <a:r>
              <a:rPr lang="en-US" altLang="zh-CN" sz="2000">
                <a:solidFill>
                  <a:srgbClr val="000000"/>
                </a:solidFill>
                <a:latin typeface="Arial"/>
                <a:ea typeface="Arial"/>
              </a:rPr>
              <a:t>tin</a:t>
            </a:r>
            <a:r>
              <a:rPr lang="en-US" altLang="zh-CN" sz="2000">
                <a:solidFill>
                  <a:srgbClr val="000000"/>
                </a:solidFill>
                <a:latin typeface="Arial"/>
                <a:cs typeface="Arial"/>
              </a:rPr>
              <a:t> </a:t>
            </a:r>
            <a:r>
              <a:rPr lang="en-US" altLang="zh-CN" sz="2000">
                <a:solidFill>
                  <a:srgbClr val="000000"/>
                </a:solidFill>
                <a:latin typeface="Arial"/>
                <a:ea typeface="Arial"/>
              </a:rPr>
              <a:t>trả</a:t>
            </a:r>
            <a:r>
              <a:rPr lang="en-US" altLang="zh-CN" sz="2000">
                <a:solidFill>
                  <a:srgbClr val="000000"/>
                </a:solidFill>
                <a:latin typeface="Arial"/>
                <a:cs typeface="Arial"/>
              </a:rPr>
              <a:t> </a:t>
            </a:r>
            <a:r>
              <a:rPr lang="en-US" altLang="zh-CN" sz="2000">
                <a:solidFill>
                  <a:srgbClr val="000000"/>
                </a:solidFill>
                <a:latin typeface="Arial"/>
                <a:ea typeface="Arial"/>
              </a:rPr>
              <a:t>lời</a:t>
            </a:r>
            <a:r>
              <a:rPr lang="en-US" altLang="zh-CN" sz="2000">
                <a:solidFill>
                  <a:srgbClr val="000000"/>
                </a:solidFill>
                <a:latin typeface="Arial"/>
                <a:cs typeface="Arial"/>
              </a:rPr>
              <a:t> </a:t>
            </a:r>
            <a:r>
              <a:rPr lang="en-US" altLang="zh-CN" sz="2000">
                <a:solidFill>
                  <a:srgbClr val="000000"/>
                </a:solidFill>
                <a:latin typeface="Arial"/>
                <a:ea typeface="Arial"/>
              </a:rPr>
              <a:t>trên</a:t>
            </a:r>
            <a:r>
              <a:rPr lang="en-US" altLang="zh-CN" sz="2000">
                <a:solidFill>
                  <a:srgbClr val="000000"/>
                </a:solidFill>
                <a:latin typeface="Arial"/>
                <a:cs typeface="Arial"/>
              </a:rPr>
              <a:t> </a:t>
            </a:r>
            <a:r>
              <a:rPr lang="en-US" altLang="zh-CN" sz="2000">
                <a:solidFill>
                  <a:srgbClr val="000000"/>
                </a:solidFill>
                <a:latin typeface="Arial"/>
                <a:ea typeface="Arial"/>
              </a:rPr>
              <a:t>bảng</a:t>
            </a:r>
            <a:r>
              <a:rPr lang="en-US" altLang="zh-CN" sz="2000">
                <a:solidFill>
                  <a:srgbClr val="000000"/>
                </a:solidFill>
                <a:latin typeface="Arial"/>
                <a:cs typeface="Arial"/>
              </a:rPr>
              <a:t> </a:t>
            </a:r>
            <a:r>
              <a:rPr lang="en-US" altLang="zh-CN" sz="2000">
                <a:solidFill>
                  <a:srgbClr val="000000"/>
                </a:solidFill>
                <a:latin typeface="Arial"/>
                <a:ea typeface="Arial"/>
              </a:rPr>
              <a:t>câu</a:t>
            </a:r>
            <a:r>
              <a:rPr lang="en-US" altLang="zh-CN" sz="2000">
                <a:solidFill>
                  <a:srgbClr val="000000"/>
                </a:solidFill>
                <a:latin typeface="Arial"/>
                <a:cs typeface="Arial"/>
              </a:rPr>
              <a:t> </a:t>
            </a:r>
            <a:r>
              <a:rPr lang="en-US" altLang="zh-CN" sz="2000">
                <a:solidFill>
                  <a:srgbClr val="000000"/>
                </a:solidFill>
                <a:latin typeface="Arial"/>
                <a:ea typeface="Arial"/>
              </a:rPr>
              <a:t>hỏi</a:t>
            </a:r>
            <a:r>
              <a:rPr lang="en-US" altLang="zh-CN" sz="2000">
                <a:solidFill>
                  <a:srgbClr val="000000"/>
                </a:solidFill>
                <a:latin typeface="Arial"/>
                <a:cs typeface="Arial"/>
              </a:rPr>
              <a:t> </a:t>
            </a:r>
            <a:r>
              <a:rPr lang="en-US" altLang="zh-CN" sz="2000">
                <a:solidFill>
                  <a:srgbClr val="000000"/>
                </a:solidFill>
                <a:latin typeface="Arial"/>
                <a:ea typeface="Arial"/>
              </a:rPr>
              <a:t>cần</a:t>
            </a:r>
            <a:r>
              <a:rPr lang="en-US" altLang="zh-CN" sz="2000">
                <a:solidFill>
                  <a:srgbClr val="000000"/>
                </a:solidFill>
                <a:latin typeface="Arial"/>
                <a:cs typeface="Arial"/>
              </a:rPr>
              <a:t> </a:t>
            </a:r>
            <a:r>
              <a:rPr lang="en-US" altLang="zh-CN" sz="2000">
                <a:solidFill>
                  <a:srgbClr val="000000"/>
                </a:solidFill>
                <a:latin typeface="Arial"/>
                <a:ea typeface="Arial"/>
              </a:rPr>
              <a:t>bảo</a:t>
            </a:r>
            <a:r>
              <a:rPr lang="en-US" altLang="zh-CN" sz="2000" spc="-170">
                <a:solidFill>
                  <a:srgbClr val="000000"/>
                </a:solidFill>
                <a:latin typeface="Arial"/>
                <a:cs typeface="Arial"/>
              </a:rPr>
              <a:t> </a:t>
            </a:r>
            <a:r>
              <a:rPr lang="en-US" altLang="zh-CN" sz="2000">
                <a:solidFill>
                  <a:srgbClr val="000000"/>
                </a:solidFill>
                <a:latin typeface="Arial"/>
                <a:ea typeface="Arial"/>
              </a:rPr>
              <a:t>mật?</a:t>
            </a:r>
          </a:p>
          <a:p>
            <a:pPr>
              <a:lnSpc>
                <a:spcPts val="1244"/>
              </a:lnSpc>
            </a:pPr>
            <a:endParaRPr lang="en-US" sz="2000"/>
          </a:p>
          <a:p>
            <a:pPr marL="0">
              <a:lnSpc>
                <a:spcPct val="100000"/>
              </a:lnSpc>
            </a:pPr>
            <a:r>
              <a:rPr lang="en-US" altLang="zh-CN" sz="1400">
                <a:solidFill>
                  <a:srgbClr val="CB9700"/>
                </a:solidFill>
                <a:latin typeface="Wingdings"/>
                <a:ea typeface="Wingdings"/>
              </a:rPr>
              <a:t></a:t>
            </a:r>
            <a:r>
              <a:rPr lang="en-US" altLang="zh-CN" sz="1400" spc="-80">
                <a:solidFill>
                  <a:srgbClr val="CB9700"/>
                </a:solidFill>
                <a:latin typeface="Wingdings"/>
                <a:cs typeface="Wingdings"/>
              </a:rPr>
              <a:t> </a:t>
            </a:r>
            <a:r>
              <a:rPr lang="en-US" altLang="zh-CN" sz="2000">
                <a:solidFill>
                  <a:srgbClr val="000000"/>
                </a:solidFill>
                <a:latin typeface="Arial"/>
                <a:ea typeface="Arial"/>
              </a:rPr>
              <a:t>Thiết</a:t>
            </a:r>
            <a:r>
              <a:rPr lang="en-US" altLang="zh-CN" sz="2000" spc="-34">
                <a:solidFill>
                  <a:srgbClr val="000000"/>
                </a:solidFill>
                <a:latin typeface="Arial"/>
                <a:cs typeface="Arial"/>
              </a:rPr>
              <a:t> </a:t>
            </a:r>
            <a:r>
              <a:rPr lang="en-US" altLang="zh-CN" sz="2000">
                <a:solidFill>
                  <a:srgbClr val="000000"/>
                </a:solidFill>
                <a:latin typeface="Arial"/>
                <a:ea typeface="Arial"/>
              </a:rPr>
              <a:t>kế</a:t>
            </a:r>
            <a:r>
              <a:rPr lang="en-US" altLang="zh-CN" sz="2000" spc="-34">
                <a:solidFill>
                  <a:srgbClr val="000000"/>
                </a:solidFill>
                <a:latin typeface="Arial"/>
                <a:cs typeface="Arial"/>
              </a:rPr>
              <a:t> </a:t>
            </a:r>
            <a:r>
              <a:rPr lang="en-US" altLang="zh-CN" sz="2000">
                <a:solidFill>
                  <a:srgbClr val="000000"/>
                </a:solidFill>
                <a:latin typeface="Arial"/>
                <a:ea typeface="Arial"/>
              </a:rPr>
              <a:t>bảng</a:t>
            </a:r>
            <a:r>
              <a:rPr lang="en-US" altLang="zh-CN" sz="2000" spc="-34">
                <a:solidFill>
                  <a:srgbClr val="000000"/>
                </a:solidFill>
                <a:latin typeface="Arial"/>
                <a:cs typeface="Arial"/>
              </a:rPr>
              <a:t> </a:t>
            </a:r>
            <a:r>
              <a:rPr lang="en-US" altLang="zh-CN" sz="2000">
                <a:solidFill>
                  <a:srgbClr val="000000"/>
                </a:solidFill>
                <a:latin typeface="Arial"/>
                <a:ea typeface="Arial"/>
              </a:rPr>
              <a:t>câu</a:t>
            </a:r>
            <a:r>
              <a:rPr lang="en-US" altLang="zh-CN" sz="2000" spc="-40">
                <a:solidFill>
                  <a:srgbClr val="000000"/>
                </a:solidFill>
                <a:latin typeface="Arial"/>
                <a:cs typeface="Arial"/>
              </a:rPr>
              <a:t> </a:t>
            </a:r>
            <a:r>
              <a:rPr lang="en-US" altLang="zh-CN" sz="2000">
                <a:solidFill>
                  <a:srgbClr val="000000"/>
                </a:solidFill>
                <a:latin typeface="Arial"/>
                <a:ea typeface="Arial"/>
              </a:rPr>
              <a:t>hỏi</a:t>
            </a:r>
          </a:p>
          <a:p>
            <a:pPr>
              <a:lnSpc>
                <a:spcPts val="1139"/>
              </a:lnSpc>
            </a:pPr>
            <a:endParaRPr lang="en-US" sz="2000"/>
          </a:p>
          <a:p>
            <a:pPr marL="0" indent="344730">
              <a:lnSpc>
                <a:spcPct val="100000"/>
              </a:lnSpc>
            </a:pPr>
            <a:r>
              <a:rPr lang="en-US" altLang="zh-CN" sz="1100">
                <a:solidFill>
                  <a:srgbClr val="397F2D"/>
                </a:solidFill>
                <a:latin typeface="Wingdings"/>
                <a:ea typeface="Wingdings"/>
              </a:rPr>
              <a:t></a:t>
            </a:r>
            <a:r>
              <a:rPr lang="en-US" altLang="zh-CN" sz="1100">
                <a:solidFill>
                  <a:srgbClr val="397F2D"/>
                </a:solidFill>
                <a:latin typeface="Wingdings"/>
                <a:cs typeface="Wingdings"/>
              </a:rPr>
              <a:t> </a:t>
            </a:r>
            <a:r>
              <a:rPr lang="en-US" altLang="zh-CN">
                <a:solidFill>
                  <a:srgbClr val="000000"/>
                </a:solidFill>
                <a:latin typeface="Arial"/>
                <a:ea typeface="Arial"/>
              </a:rPr>
              <a:t>Câu</a:t>
            </a:r>
            <a:r>
              <a:rPr lang="en-US" altLang="zh-CN">
                <a:solidFill>
                  <a:srgbClr val="000000"/>
                </a:solidFill>
                <a:latin typeface="Arial"/>
                <a:cs typeface="Arial"/>
              </a:rPr>
              <a:t> </a:t>
            </a:r>
            <a:r>
              <a:rPr lang="en-US" altLang="zh-CN">
                <a:solidFill>
                  <a:srgbClr val="000000"/>
                </a:solidFill>
                <a:latin typeface="Arial"/>
                <a:ea typeface="Arial"/>
              </a:rPr>
              <a:t>hỏi</a:t>
            </a:r>
            <a:r>
              <a:rPr lang="en-US" altLang="zh-CN">
                <a:solidFill>
                  <a:srgbClr val="000000"/>
                </a:solidFill>
                <a:latin typeface="Arial"/>
                <a:cs typeface="Arial"/>
              </a:rPr>
              <a:t> </a:t>
            </a:r>
            <a:r>
              <a:rPr lang="en-US" altLang="zh-CN">
                <a:solidFill>
                  <a:srgbClr val="000000"/>
                </a:solidFill>
                <a:latin typeface="Arial"/>
                <a:ea typeface="Arial"/>
              </a:rPr>
              <a:t>trình</a:t>
            </a:r>
            <a:r>
              <a:rPr lang="en-US" altLang="zh-CN">
                <a:solidFill>
                  <a:srgbClr val="000000"/>
                </a:solidFill>
                <a:latin typeface="Arial"/>
                <a:cs typeface="Arial"/>
              </a:rPr>
              <a:t> </a:t>
            </a:r>
            <a:r>
              <a:rPr lang="en-US" altLang="zh-CN">
                <a:solidFill>
                  <a:srgbClr val="000000"/>
                </a:solidFill>
                <a:latin typeface="Arial"/>
                <a:ea typeface="Arial"/>
              </a:rPr>
              <a:t>bày</a:t>
            </a:r>
            <a:r>
              <a:rPr lang="en-US" altLang="zh-CN">
                <a:solidFill>
                  <a:srgbClr val="000000"/>
                </a:solidFill>
                <a:latin typeface="Arial"/>
                <a:cs typeface="Arial"/>
              </a:rPr>
              <a:t> </a:t>
            </a:r>
            <a:r>
              <a:rPr lang="en-US" altLang="zh-CN">
                <a:solidFill>
                  <a:srgbClr val="000000"/>
                </a:solidFill>
                <a:latin typeface="Arial"/>
                <a:ea typeface="Arial"/>
              </a:rPr>
              <a:t>rõ</a:t>
            </a:r>
            <a:r>
              <a:rPr lang="en-US" altLang="zh-CN" spc="-139">
                <a:solidFill>
                  <a:srgbClr val="000000"/>
                </a:solidFill>
                <a:latin typeface="Arial"/>
                <a:cs typeface="Arial"/>
              </a:rPr>
              <a:t> </a:t>
            </a:r>
            <a:r>
              <a:rPr lang="en-US" altLang="zh-CN">
                <a:solidFill>
                  <a:srgbClr val="000000"/>
                </a:solidFill>
                <a:latin typeface="Arial"/>
                <a:ea typeface="Arial"/>
              </a:rPr>
              <a:t>ràng</a:t>
            </a:r>
          </a:p>
          <a:p>
            <a:pPr>
              <a:lnSpc>
                <a:spcPts val="1105"/>
              </a:lnSpc>
            </a:pPr>
            <a:endParaRPr lang="en-US" sz="2000"/>
          </a:p>
          <a:p>
            <a:pPr marL="0" indent="344730">
              <a:lnSpc>
                <a:spcPct val="100000"/>
              </a:lnSpc>
            </a:pPr>
            <a:r>
              <a:rPr lang="en-US" altLang="zh-CN" sz="1100">
                <a:solidFill>
                  <a:srgbClr val="397F2D"/>
                </a:solidFill>
                <a:latin typeface="Wingdings"/>
                <a:ea typeface="Wingdings"/>
              </a:rPr>
              <a:t></a:t>
            </a:r>
            <a:r>
              <a:rPr lang="en-US" altLang="zh-CN" sz="1100">
                <a:solidFill>
                  <a:srgbClr val="397F2D"/>
                </a:solidFill>
                <a:latin typeface="Wingdings"/>
                <a:cs typeface="Wingdings"/>
              </a:rPr>
              <a:t> </a:t>
            </a:r>
            <a:r>
              <a:rPr lang="en-US" altLang="zh-CN">
                <a:solidFill>
                  <a:srgbClr val="000000"/>
                </a:solidFill>
                <a:latin typeface="Arial"/>
                <a:ea typeface="Arial"/>
              </a:rPr>
              <a:t>Hình</a:t>
            </a:r>
            <a:r>
              <a:rPr lang="en-US" altLang="zh-CN">
                <a:solidFill>
                  <a:srgbClr val="000000"/>
                </a:solidFill>
                <a:latin typeface="Arial"/>
                <a:cs typeface="Arial"/>
              </a:rPr>
              <a:t> </a:t>
            </a:r>
            <a:r>
              <a:rPr lang="en-US" altLang="zh-CN">
                <a:solidFill>
                  <a:srgbClr val="000000"/>
                </a:solidFill>
                <a:latin typeface="Arial"/>
                <a:ea typeface="Arial"/>
              </a:rPr>
              <a:t>thức</a:t>
            </a:r>
            <a:r>
              <a:rPr lang="en-US" altLang="zh-CN">
                <a:solidFill>
                  <a:srgbClr val="000000"/>
                </a:solidFill>
                <a:latin typeface="Arial"/>
                <a:cs typeface="Arial"/>
              </a:rPr>
              <a:t> </a:t>
            </a:r>
            <a:r>
              <a:rPr lang="en-US" altLang="zh-CN">
                <a:solidFill>
                  <a:srgbClr val="000000"/>
                </a:solidFill>
                <a:latin typeface="Arial"/>
                <a:ea typeface="Arial"/>
              </a:rPr>
              <a:t>bảng</a:t>
            </a:r>
            <a:r>
              <a:rPr lang="en-US" altLang="zh-CN">
                <a:solidFill>
                  <a:srgbClr val="000000"/>
                </a:solidFill>
                <a:latin typeface="Arial"/>
                <a:cs typeface="Arial"/>
              </a:rPr>
              <a:t> </a:t>
            </a:r>
            <a:r>
              <a:rPr lang="en-US" altLang="zh-CN">
                <a:solidFill>
                  <a:srgbClr val="000000"/>
                </a:solidFill>
                <a:latin typeface="Arial"/>
                <a:ea typeface="Arial"/>
              </a:rPr>
              <a:t>câu</a:t>
            </a:r>
            <a:r>
              <a:rPr lang="en-US" altLang="zh-CN">
                <a:solidFill>
                  <a:srgbClr val="000000"/>
                </a:solidFill>
                <a:latin typeface="Arial"/>
                <a:cs typeface="Arial"/>
              </a:rPr>
              <a:t> </a:t>
            </a:r>
            <a:r>
              <a:rPr lang="en-US" altLang="zh-CN">
                <a:solidFill>
                  <a:srgbClr val="000000"/>
                </a:solidFill>
                <a:latin typeface="Arial"/>
                <a:ea typeface="Arial"/>
              </a:rPr>
              <a:t>hỏi</a:t>
            </a:r>
            <a:r>
              <a:rPr lang="en-US" altLang="zh-CN">
                <a:solidFill>
                  <a:srgbClr val="000000"/>
                </a:solidFill>
                <a:latin typeface="Arial"/>
                <a:cs typeface="Arial"/>
              </a:rPr>
              <a:t> </a:t>
            </a:r>
            <a:r>
              <a:rPr lang="en-US" altLang="zh-CN">
                <a:solidFill>
                  <a:srgbClr val="000000"/>
                </a:solidFill>
                <a:latin typeface="Arial"/>
                <a:ea typeface="Arial"/>
              </a:rPr>
              <a:t>phải</a:t>
            </a:r>
            <a:r>
              <a:rPr lang="en-US" altLang="zh-CN">
                <a:solidFill>
                  <a:srgbClr val="000000"/>
                </a:solidFill>
                <a:latin typeface="Arial"/>
                <a:cs typeface="Arial"/>
              </a:rPr>
              <a:t> </a:t>
            </a:r>
            <a:r>
              <a:rPr lang="en-US" altLang="zh-CN">
                <a:solidFill>
                  <a:srgbClr val="000000"/>
                </a:solidFill>
                <a:latin typeface="Arial"/>
                <a:ea typeface="Arial"/>
              </a:rPr>
              <a:t>dễ</a:t>
            </a:r>
            <a:r>
              <a:rPr lang="en-US" altLang="zh-CN">
                <a:solidFill>
                  <a:srgbClr val="000000"/>
                </a:solidFill>
                <a:latin typeface="Arial"/>
                <a:cs typeface="Arial"/>
              </a:rPr>
              <a:t> </a:t>
            </a:r>
            <a:r>
              <a:rPr lang="en-US" altLang="zh-CN">
                <a:solidFill>
                  <a:srgbClr val="000000"/>
                </a:solidFill>
                <a:latin typeface="Arial"/>
                <a:ea typeface="Arial"/>
              </a:rPr>
              <a:t>dàng</a:t>
            </a:r>
            <a:r>
              <a:rPr lang="en-US" altLang="zh-CN">
                <a:solidFill>
                  <a:srgbClr val="000000"/>
                </a:solidFill>
                <a:latin typeface="Arial"/>
                <a:cs typeface="Arial"/>
              </a:rPr>
              <a:t> </a:t>
            </a:r>
            <a:r>
              <a:rPr lang="en-US" altLang="zh-CN">
                <a:solidFill>
                  <a:srgbClr val="000000"/>
                </a:solidFill>
                <a:latin typeface="Arial"/>
                <a:ea typeface="Arial"/>
              </a:rPr>
              <a:t>để</a:t>
            </a:r>
            <a:r>
              <a:rPr lang="en-US" altLang="zh-CN">
                <a:solidFill>
                  <a:srgbClr val="000000"/>
                </a:solidFill>
                <a:latin typeface="Arial"/>
                <a:cs typeface="Arial"/>
              </a:rPr>
              <a:t> </a:t>
            </a:r>
            <a:r>
              <a:rPr lang="en-US" altLang="zh-CN">
                <a:solidFill>
                  <a:srgbClr val="000000"/>
                </a:solidFill>
                <a:latin typeface="Arial"/>
                <a:ea typeface="Arial"/>
              </a:rPr>
              <a:t>xử</a:t>
            </a:r>
            <a:r>
              <a:rPr lang="en-US" altLang="zh-CN">
                <a:solidFill>
                  <a:srgbClr val="000000"/>
                </a:solidFill>
                <a:latin typeface="Arial"/>
                <a:cs typeface="Arial"/>
              </a:rPr>
              <a:t> </a:t>
            </a:r>
            <a:r>
              <a:rPr lang="en-US" altLang="zh-CN">
                <a:solidFill>
                  <a:srgbClr val="000000"/>
                </a:solidFill>
                <a:latin typeface="Arial"/>
                <a:ea typeface="Arial"/>
              </a:rPr>
              <a:t>lý</a:t>
            </a:r>
            <a:r>
              <a:rPr lang="en-US" altLang="zh-CN">
                <a:solidFill>
                  <a:srgbClr val="000000"/>
                </a:solidFill>
                <a:latin typeface="Arial"/>
                <a:cs typeface="Arial"/>
              </a:rPr>
              <a:t> </a:t>
            </a:r>
            <a:r>
              <a:rPr lang="en-US" altLang="zh-CN">
                <a:solidFill>
                  <a:srgbClr val="000000"/>
                </a:solidFill>
                <a:latin typeface="Arial"/>
                <a:ea typeface="Arial"/>
              </a:rPr>
              <a:t>tự</a:t>
            </a:r>
            <a:r>
              <a:rPr lang="en-US" altLang="zh-CN" spc="-185">
                <a:solidFill>
                  <a:srgbClr val="000000"/>
                </a:solidFill>
                <a:latin typeface="Arial"/>
                <a:cs typeface="Arial"/>
              </a:rPr>
              <a:t> </a:t>
            </a:r>
            <a:r>
              <a:rPr lang="en-US" altLang="zh-CN">
                <a:solidFill>
                  <a:srgbClr val="000000"/>
                </a:solidFill>
                <a:latin typeface="Arial"/>
                <a:ea typeface="Arial"/>
              </a:rPr>
              <a:t>động</a:t>
            </a:r>
          </a:p>
          <a:p>
            <a:pPr>
              <a:lnSpc>
                <a:spcPts val="1210"/>
              </a:lnSpc>
            </a:pPr>
            <a:endParaRPr lang="en-US" sz="2000"/>
          </a:p>
          <a:p>
            <a:pPr marL="0">
              <a:lnSpc>
                <a:spcPct val="100000"/>
              </a:lnSpc>
            </a:pPr>
            <a:r>
              <a:rPr lang="en-US" altLang="zh-CN" sz="1400">
                <a:solidFill>
                  <a:srgbClr val="CB9700"/>
                </a:solidFill>
                <a:latin typeface="Wingdings"/>
                <a:ea typeface="Wingdings"/>
              </a:rPr>
              <a:t></a:t>
            </a:r>
            <a:r>
              <a:rPr lang="en-US" altLang="zh-CN" sz="1400">
                <a:solidFill>
                  <a:srgbClr val="CB9700"/>
                </a:solidFill>
                <a:latin typeface="Wingdings"/>
                <a:cs typeface="Wingdings"/>
              </a:rPr>
              <a:t> </a:t>
            </a:r>
            <a:r>
              <a:rPr lang="en-US" altLang="zh-CN" sz="2000">
                <a:solidFill>
                  <a:srgbClr val="000000"/>
                </a:solidFill>
                <a:latin typeface="Arial"/>
                <a:ea typeface="Arial"/>
              </a:rPr>
              <a:t>Tổng</a:t>
            </a:r>
            <a:r>
              <a:rPr lang="en-US" altLang="zh-CN" sz="2000">
                <a:solidFill>
                  <a:srgbClr val="000000"/>
                </a:solidFill>
                <a:latin typeface="Arial"/>
                <a:cs typeface="Arial"/>
              </a:rPr>
              <a:t> </a:t>
            </a:r>
            <a:r>
              <a:rPr lang="en-US" altLang="zh-CN" sz="2000">
                <a:solidFill>
                  <a:srgbClr val="000000"/>
                </a:solidFill>
                <a:latin typeface="Arial"/>
                <a:ea typeface="Arial"/>
              </a:rPr>
              <a:t>hợp</a:t>
            </a:r>
            <a:r>
              <a:rPr lang="en-US" altLang="zh-CN" sz="2000">
                <a:solidFill>
                  <a:srgbClr val="000000"/>
                </a:solidFill>
                <a:latin typeface="Arial"/>
                <a:cs typeface="Arial"/>
              </a:rPr>
              <a:t> </a:t>
            </a:r>
            <a:r>
              <a:rPr lang="en-US" altLang="zh-CN" sz="2000">
                <a:solidFill>
                  <a:srgbClr val="000000"/>
                </a:solidFill>
                <a:latin typeface="Arial"/>
                <a:ea typeface="Arial"/>
              </a:rPr>
              <a:t>và</a:t>
            </a:r>
            <a:r>
              <a:rPr lang="en-US" altLang="zh-CN" sz="2000">
                <a:solidFill>
                  <a:srgbClr val="000000"/>
                </a:solidFill>
                <a:latin typeface="Arial"/>
                <a:cs typeface="Arial"/>
              </a:rPr>
              <a:t> </a:t>
            </a:r>
            <a:r>
              <a:rPr lang="en-US" altLang="zh-CN" sz="2000">
                <a:solidFill>
                  <a:srgbClr val="000000"/>
                </a:solidFill>
                <a:latin typeface="Arial"/>
                <a:ea typeface="Arial"/>
              </a:rPr>
              <a:t>phân</a:t>
            </a:r>
            <a:r>
              <a:rPr lang="en-US" altLang="zh-CN" sz="2000">
                <a:solidFill>
                  <a:srgbClr val="000000"/>
                </a:solidFill>
                <a:latin typeface="Arial"/>
                <a:cs typeface="Arial"/>
              </a:rPr>
              <a:t> </a:t>
            </a:r>
            <a:r>
              <a:rPr lang="en-US" altLang="zh-CN" sz="2000">
                <a:solidFill>
                  <a:srgbClr val="000000"/>
                </a:solidFill>
                <a:latin typeface="Arial"/>
                <a:ea typeface="Arial"/>
              </a:rPr>
              <a:t>tích</a:t>
            </a:r>
            <a:r>
              <a:rPr lang="en-US" altLang="zh-CN" sz="2000">
                <a:solidFill>
                  <a:srgbClr val="000000"/>
                </a:solidFill>
                <a:latin typeface="Arial"/>
                <a:cs typeface="Arial"/>
              </a:rPr>
              <a:t> </a:t>
            </a:r>
            <a:r>
              <a:rPr lang="en-US" altLang="zh-CN" sz="2000">
                <a:solidFill>
                  <a:srgbClr val="000000"/>
                </a:solidFill>
                <a:latin typeface="Arial"/>
                <a:ea typeface="Arial"/>
              </a:rPr>
              <a:t>các</a:t>
            </a:r>
            <a:r>
              <a:rPr lang="en-US" altLang="zh-CN" sz="2000">
                <a:solidFill>
                  <a:srgbClr val="000000"/>
                </a:solidFill>
                <a:latin typeface="Arial"/>
                <a:cs typeface="Arial"/>
              </a:rPr>
              <a:t> </a:t>
            </a:r>
            <a:r>
              <a:rPr lang="en-US" altLang="zh-CN" sz="2000">
                <a:solidFill>
                  <a:srgbClr val="000000"/>
                </a:solidFill>
                <a:latin typeface="Arial"/>
                <a:ea typeface="Arial"/>
              </a:rPr>
              <a:t>câu</a:t>
            </a:r>
            <a:r>
              <a:rPr lang="en-US" altLang="zh-CN" sz="2000">
                <a:solidFill>
                  <a:srgbClr val="000000"/>
                </a:solidFill>
                <a:latin typeface="Arial"/>
                <a:cs typeface="Arial"/>
              </a:rPr>
              <a:t> </a:t>
            </a:r>
            <a:r>
              <a:rPr lang="en-US" altLang="zh-CN" sz="2000">
                <a:solidFill>
                  <a:srgbClr val="000000"/>
                </a:solidFill>
                <a:latin typeface="Arial"/>
                <a:ea typeface="Arial"/>
              </a:rPr>
              <a:t>trả</a:t>
            </a:r>
            <a:r>
              <a:rPr lang="en-US" altLang="zh-CN" sz="2000" spc="-185">
                <a:solidFill>
                  <a:srgbClr val="000000"/>
                </a:solidFill>
                <a:latin typeface="Arial"/>
                <a:cs typeface="Arial"/>
              </a:rPr>
              <a:t> </a:t>
            </a:r>
            <a:r>
              <a:rPr lang="en-US" altLang="zh-CN" sz="2000">
                <a:solidFill>
                  <a:srgbClr val="000000"/>
                </a:solidFill>
                <a:latin typeface="Arial"/>
                <a:ea typeface="Arial"/>
              </a:rPr>
              <a:t>lời</a:t>
            </a:r>
          </a:p>
          <a:p>
            <a:pPr>
              <a:lnSpc>
                <a:spcPts val="935"/>
              </a:lnSpc>
            </a:pPr>
            <a:endParaRPr lang="en-US" sz="2000"/>
          </a:p>
          <a:p>
            <a:pPr marL="343204" indent="-343204" hangingPunct="0">
              <a:lnSpc>
                <a:spcPct val="119583"/>
              </a:lnSpc>
            </a:pPr>
            <a:r>
              <a:rPr lang="en-US" altLang="zh-CN" sz="1400">
                <a:solidFill>
                  <a:srgbClr val="CB9700"/>
                </a:solidFill>
                <a:latin typeface="Wingdings"/>
                <a:ea typeface="Wingdings"/>
              </a:rPr>
              <a:t></a:t>
            </a:r>
            <a:r>
              <a:rPr lang="en-US" altLang="zh-CN" sz="1400" spc="459">
                <a:solidFill>
                  <a:srgbClr val="CB9700"/>
                </a:solidFill>
                <a:latin typeface="Wingdings"/>
                <a:cs typeface="Wingdings"/>
              </a:rPr>
              <a:t> </a:t>
            </a:r>
            <a:r>
              <a:rPr lang="en-US" altLang="zh-CN" sz="2000">
                <a:solidFill>
                  <a:srgbClr val="000000"/>
                </a:solidFill>
                <a:latin typeface="Arial"/>
                <a:ea typeface="Arial"/>
              </a:rPr>
              <a:t>Thông</a:t>
            </a:r>
            <a:r>
              <a:rPr lang="en-US" altLang="zh-CN" sz="2000" spc="195">
                <a:solidFill>
                  <a:srgbClr val="000000"/>
                </a:solidFill>
                <a:latin typeface="Arial"/>
                <a:cs typeface="Arial"/>
              </a:rPr>
              <a:t> </a:t>
            </a:r>
            <a:r>
              <a:rPr lang="en-US" altLang="zh-CN" sz="2000">
                <a:solidFill>
                  <a:srgbClr val="000000"/>
                </a:solidFill>
                <a:latin typeface="Arial"/>
                <a:ea typeface="Arial"/>
              </a:rPr>
              <a:t>báo</a:t>
            </a:r>
            <a:r>
              <a:rPr lang="en-US" altLang="zh-CN" sz="2000" spc="200">
                <a:solidFill>
                  <a:srgbClr val="000000"/>
                </a:solidFill>
                <a:latin typeface="Arial"/>
                <a:cs typeface="Arial"/>
              </a:rPr>
              <a:t> </a:t>
            </a:r>
            <a:r>
              <a:rPr lang="en-US" altLang="zh-CN" sz="2000">
                <a:solidFill>
                  <a:srgbClr val="000000"/>
                </a:solidFill>
                <a:latin typeface="Arial"/>
                <a:ea typeface="Arial"/>
              </a:rPr>
              <a:t>kết</a:t>
            </a:r>
            <a:r>
              <a:rPr lang="en-US" altLang="zh-CN" sz="2000" spc="195">
                <a:solidFill>
                  <a:srgbClr val="000000"/>
                </a:solidFill>
                <a:latin typeface="Arial"/>
                <a:cs typeface="Arial"/>
              </a:rPr>
              <a:t> </a:t>
            </a:r>
            <a:r>
              <a:rPr lang="en-US" altLang="zh-CN" sz="2000">
                <a:solidFill>
                  <a:srgbClr val="000000"/>
                </a:solidFill>
                <a:latin typeface="Arial"/>
                <a:ea typeface="Arial"/>
              </a:rPr>
              <a:t>quả</a:t>
            </a:r>
            <a:r>
              <a:rPr lang="en-US" altLang="zh-CN" sz="2000" spc="195">
                <a:solidFill>
                  <a:srgbClr val="000000"/>
                </a:solidFill>
                <a:latin typeface="Arial"/>
                <a:cs typeface="Arial"/>
              </a:rPr>
              <a:t> </a:t>
            </a:r>
            <a:r>
              <a:rPr lang="en-US" altLang="zh-CN" sz="2000">
                <a:solidFill>
                  <a:srgbClr val="000000"/>
                </a:solidFill>
                <a:latin typeface="Arial"/>
                <a:ea typeface="Arial"/>
              </a:rPr>
              <a:t>phân</a:t>
            </a:r>
            <a:r>
              <a:rPr lang="en-US" altLang="zh-CN" sz="2000" spc="200">
                <a:solidFill>
                  <a:srgbClr val="000000"/>
                </a:solidFill>
                <a:latin typeface="Arial"/>
                <a:cs typeface="Arial"/>
              </a:rPr>
              <a:t> </a:t>
            </a:r>
            <a:r>
              <a:rPr lang="en-US" altLang="zh-CN" sz="2000">
                <a:solidFill>
                  <a:srgbClr val="000000"/>
                </a:solidFill>
                <a:latin typeface="Arial"/>
                <a:ea typeface="Arial"/>
              </a:rPr>
              <a:t>tích</a:t>
            </a:r>
            <a:r>
              <a:rPr lang="en-US" altLang="zh-CN" sz="2000" spc="195">
                <a:solidFill>
                  <a:srgbClr val="000000"/>
                </a:solidFill>
                <a:latin typeface="Arial"/>
                <a:cs typeface="Arial"/>
              </a:rPr>
              <a:t> </a:t>
            </a:r>
            <a:r>
              <a:rPr lang="en-US" altLang="zh-CN" sz="2000">
                <a:solidFill>
                  <a:srgbClr val="000000"/>
                </a:solidFill>
                <a:latin typeface="Arial"/>
                <a:ea typeface="Arial"/>
              </a:rPr>
              <a:t>cho</a:t>
            </a:r>
            <a:r>
              <a:rPr lang="en-US" altLang="zh-CN" sz="2000" spc="195">
                <a:solidFill>
                  <a:srgbClr val="000000"/>
                </a:solidFill>
                <a:latin typeface="Arial"/>
                <a:cs typeface="Arial"/>
              </a:rPr>
              <a:t> </a:t>
            </a:r>
            <a:r>
              <a:rPr lang="en-US" altLang="zh-CN" sz="2000">
                <a:solidFill>
                  <a:srgbClr val="000000"/>
                </a:solidFill>
                <a:latin typeface="Arial"/>
                <a:ea typeface="Arial"/>
              </a:rPr>
              <a:t>những</a:t>
            </a:r>
            <a:r>
              <a:rPr lang="en-US" altLang="zh-CN" sz="2000" spc="200">
                <a:solidFill>
                  <a:srgbClr val="000000"/>
                </a:solidFill>
                <a:latin typeface="Arial"/>
                <a:cs typeface="Arial"/>
              </a:rPr>
              <a:t> </a:t>
            </a:r>
            <a:r>
              <a:rPr lang="en-US" altLang="zh-CN" sz="2000">
                <a:solidFill>
                  <a:srgbClr val="000000"/>
                </a:solidFill>
                <a:latin typeface="Arial"/>
                <a:ea typeface="Arial"/>
              </a:rPr>
              <a:t>ng</a:t>
            </a:r>
            <a:r>
              <a:rPr lang="en-US" altLang="zh-CN" sz="2000" spc="195">
                <a:solidFill>
                  <a:srgbClr val="000000"/>
                </a:solidFill>
                <a:latin typeface="Arial"/>
                <a:ea typeface="Arial"/>
                <a:cs typeface="Arial"/>
              </a:rPr>
              <a:t>ư</a:t>
            </a:r>
            <a:r>
              <a:rPr lang="en-US" altLang="zh-CN" sz="2000">
                <a:solidFill>
                  <a:srgbClr val="000000"/>
                </a:solidFill>
                <a:latin typeface="Arial"/>
                <a:ea typeface="Arial"/>
              </a:rPr>
              <a:t>ời</a:t>
            </a:r>
            <a:r>
              <a:rPr lang="en-US" altLang="zh-CN" sz="2000" spc="195">
                <a:solidFill>
                  <a:srgbClr val="000000"/>
                </a:solidFill>
                <a:latin typeface="Arial"/>
                <a:cs typeface="Arial"/>
              </a:rPr>
              <a:t> </a:t>
            </a:r>
            <a:r>
              <a:rPr lang="en-US" altLang="zh-CN" sz="2000">
                <a:solidFill>
                  <a:srgbClr val="000000"/>
                </a:solidFill>
                <a:latin typeface="Arial"/>
                <a:ea typeface="Arial"/>
              </a:rPr>
              <a:t>tham</a:t>
            </a:r>
            <a:r>
              <a:rPr lang="en-US" altLang="zh-CN" sz="2000">
                <a:solidFill>
                  <a:srgbClr val="000000"/>
                </a:solidFill>
                <a:latin typeface="Arial"/>
                <a:cs typeface="Arial"/>
              </a:rPr>
              <a:t> </a:t>
            </a:r>
            <a:r>
              <a:rPr lang="en-US" altLang="zh-CN" sz="2000">
                <a:solidFill>
                  <a:srgbClr val="000000"/>
                </a:solidFill>
                <a:latin typeface="Arial"/>
                <a:ea typeface="Arial"/>
              </a:rPr>
              <a:t>gia</a:t>
            </a:r>
            <a:r>
              <a:rPr lang="en-US" altLang="zh-CN" sz="2000">
                <a:solidFill>
                  <a:srgbClr val="000000"/>
                </a:solidFill>
                <a:latin typeface="Arial"/>
                <a:cs typeface="Arial"/>
              </a:rPr>
              <a:t> </a:t>
            </a:r>
            <a:r>
              <a:rPr lang="en-US" altLang="zh-CN" sz="2000">
                <a:solidFill>
                  <a:srgbClr val="000000"/>
                </a:solidFill>
                <a:latin typeface="Arial"/>
                <a:ea typeface="Arial"/>
              </a:rPr>
              <a:t>trả</a:t>
            </a:r>
            <a:r>
              <a:rPr lang="en-US" altLang="zh-CN" sz="2000" spc="5">
                <a:solidFill>
                  <a:srgbClr val="000000"/>
                </a:solidFill>
                <a:latin typeface="Arial"/>
                <a:cs typeface="Arial"/>
              </a:rPr>
              <a:t> </a:t>
            </a:r>
            <a:r>
              <a:rPr lang="en-US" altLang="zh-CN" sz="2000">
                <a:solidFill>
                  <a:srgbClr val="000000"/>
                </a:solidFill>
                <a:latin typeface="Arial"/>
                <a:ea typeface="Arial"/>
              </a:rPr>
              <a:t>lời</a:t>
            </a:r>
            <a:endParaRPr lang="en-US" altLang="zh-CN" sz="2400" dirty="0">
              <a:solidFill>
                <a:srgbClr val="000000"/>
              </a:solidFill>
              <a:latin typeface="Arial"/>
              <a:ea typeface="Arial"/>
            </a:endParaRPr>
          </a:p>
        </p:txBody>
      </p:sp>
    </p:spTree>
    <p:extLst>
      <p:ext uri="{BB962C8B-B14F-4D97-AF65-F5344CB8AC3E}">
        <p14:creationId xmlns:p14="http://schemas.microsoft.com/office/powerpoint/2010/main" val="21190577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2.3</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ĐIỀU TRA BẢNG HỎI</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10" name="TextBox 9">
            <a:extLst>
              <a:ext uri="{FF2B5EF4-FFF2-40B4-BE49-F238E27FC236}">
                <a16:creationId xmlns:a16="http://schemas.microsoft.com/office/drawing/2014/main" id="{FF8C730D-9A49-008A-268C-D7C3C20D201C}"/>
              </a:ext>
            </a:extLst>
          </p:cNvPr>
          <p:cNvSpPr txBox="1"/>
          <p:nvPr/>
        </p:nvSpPr>
        <p:spPr>
          <a:xfrm>
            <a:off x="610149" y="1642311"/>
            <a:ext cx="8307607" cy="3153684"/>
          </a:xfrm>
          <a:prstGeom prst="rect">
            <a:avLst/>
          </a:prstGeom>
          <a:noFill/>
        </p:spPr>
        <p:txBody>
          <a:bodyPr wrap="square">
            <a:spAutoFit/>
          </a:bodyPr>
          <a:lstStyle/>
          <a:p>
            <a:pPr marL="343201" indent="-343201" hangingPunct="0">
              <a:lnSpc>
                <a:spcPct val="120000"/>
              </a:lnSpc>
            </a:pPr>
            <a:r>
              <a:rPr lang="en-US" altLang="zh-CN" sz="2000">
                <a:solidFill>
                  <a:srgbClr val="CB9700"/>
                </a:solidFill>
                <a:latin typeface="Wingdings"/>
                <a:ea typeface="Wingdings"/>
              </a:rPr>
              <a:t></a:t>
            </a:r>
            <a:r>
              <a:rPr lang="en-US" altLang="zh-CN" sz="1600">
                <a:solidFill>
                  <a:srgbClr val="CB9700"/>
                </a:solidFill>
                <a:latin typeface="Wingdings"/>
                <a:cs typeface="Wingdings"/>
              </a:rPr>
              <a:t> </a:t>
            </a:r>
            <a:r>
              <a:rPr lang="en-US" altLang="zh-CN" sz="2400" spc="69">
                <a:solidFill>
                  <a:srgbClr val="000000"/>
                </a:solidFill>
                <a:latin typeface="Arial"/>
                <a:ea typeface="Arial"/>
              </a:rPr>
              <a:t>Phần</a:t>
            </a:r>
            <a:r>
              <a:rPr lang="en-US" altLang="zh-CN" sz="2400" spc="34">
                <a:solidFill>
                  <a:srgbClr val="000000"/>
                </a:solidFill>
                <a:latin typeface="Arial"/>
                <a:cs typeface="Arial"/>
              </a:rPr>
              <a:t> </a:t>
            </a:r>
            <a:r>
              <a:rPr lang="en-US" altLang="zh-CN" sz="2400" spc="50">
                <a:solidFill>
                  <a:srgbClr val="000000"/>
                </a:solidFill>
                <a:latin typeface="Arial"/>
                <a:ea typeface="Arial"/>
              </a:rPr>
              <a:t>thiết</a:t>
            </a:r>
            <a:r>
              <a:rPr lang="en-US" altLang="zh-CN" sz="2400" spc="40">
                <a:solidFill>
                  <a:srgbClr val="000000"/>
                </a:solidFill>
                <a:latin typeface="Arial"/>
                <a:cs typeface="Arial"/>
              </a:rPr>
              <a:t> </a:t>
            </a:r>
            <a:r>
              <a:rPr lang="en-US" altLang="zh-CN" sz="2400" spc="64">
                <a:solidFill>
                  <a:srgbClr val="000000"/>
                </a:solidFill>
                <a:latin typeface="Arial"/>
                <a:ea typeface="Arial"/>
              </a:rPr>
              <a:t>kế</a:t>
            </a:r>
            <a:r>
              <a:rPr lang="en-US" altLang="zh-CN" sz="2400" spc="34">
                <a:solidFill>
                  <a:srgbClr val="000000"/>
                </a:solidFill>
                <a:latin typeface="Arial"/>
                <a:cs typeface="Arial"/>
              </a:rPr>
              <a:t> </a:t>
            </a:r>
            <a:r>
              <a:rPr lang="en-US" altLang="zh-CN" sz="2400" spc="69">
                <a:solidFill>
                  <a:srgbClr val="000000"/>
                </a:solidFill>
                <a:latin typeface="Arial"/>
                <a:ea typeface="Arial"/>
              </a:rPr>
              <a:t>bảng</a:t>
            </a:r>
            <a:r>
              <a:rPr lang="en-US" altLang="zh-CN" sz="2400" spc="34">
                <a:solidFill>
                  <a:srgbClr val="000000"/>
                </a:solidFill>
                <a:latin typeface="Arial"/>
                <a:cs typeface="Arial"/>
              </a:rPr>
              <a:t> </a:t>
            </a:r>
            <a:r>
              <a:rPr lang="en-US" altLang="zh-CN" sz="2400" spc="64">
                <a:solidFill>
                  <a:srgbClr val="000000"/>
                </a:solidFill>
                <a:latin typeface="Arial"/>
                <a:ea typeface="Arial"/>
              </a:rPr>
              <a:t>câu</a:t>
            </a:r>
            <a:r>
              <a:rPr lang="en-US" altLang="zh-CN" sz="2400" spc="34">
                <a:solidFill>
                  <a:srgbClr val="000000"/>
                </a:solidFill>
                <a:latin typeface="Arial"/>
                <a:cs typeface="Arial"/>
              </a:rPr>
              <a:t> </a:t>
            </a:r>
            <a:r>
              <a:rPr lang="en-US" altLang="zh-CN" sz="2400" spc="60">
                <a:solidFill>
                  <a:srgbClr val="000000"/>
                </a:solidFill>
                <a:latin typeface="Arial"/>
                <a:ea typeface="Arial"/>
              </a:rPr>
              <a:t>hỏi</a:t>
            </a:r>
            <a:r>
              <a:rPr lang="en-US" altLang="zh-CN" sz="2400" spc="40">
                <a:solidFill>
                  <a:srgbClr val="000000"/>
                </a:solidFill>
                <a:latin typeface="Arial"/>
                <a:cs typeface="Arial"/>
              </a:rPr>
              <a:t> </a:t>
            </a:r>
            <a:r>
              <a:rPr lang="en-US" altLang="zh-CN" sz="2400" spc="44">
                <a:solidFill>
                  <a:srgbClr val="000000"/>
                </a:solidFill>
                <a:latin typeface="Arial"/>
                <a:ea typeface="Arial"/>
              </a:rPr>
              <a:t>rất</a:t>
            </a:r>
            <a:r>
              <a:rPr lang="en-US" altLang="zh-CN" sz="2400" spc="34">
                <a:solidFill>
                  <a:srgbClr val="000000"/>
                </a:solidFill>
                <a:latin typeface="Arial"/>
                <a:cs typeface="Arial"/>
              </a:rPr>
              <a:t> </a:t>
            </a:r>
            <a:r>
              <a:rPr lang="en-US" altLang="zh-CN" sz="2400" spc="69">
                <a:solidFill>
                  <a:srgbClr val="000000"/>
                </a:solidFill>
                <a:latin typeface="Arial"/>
                <a:ea typeface="Arial"/>
              </a:rPr>
              <a:t>quan</a:t>
            </a:r>
            <a:r>
              <a:rPr lang="en-US" altLang="zh-CN" sz="2400" spc="34">
                <a:solidFill>
                  <a:srgbClr val="000000"/>
                </a:solidFill>
                <a:latin typeface="Arial"/>
                <a:cs typeface="Arial"/>
              </a:rPr>
              <a:t> </a:t>
            </a:r>
            <a:r>
              <a:rPr lang="en-US" altLang="zh-CN" sz="2400" spc="55">
                <a:solidFill>
                  <a:srgbClr val="000000"/>
                </a:solidFill>
                <a:latin typeface="Arial"/>
                <a:ea typeface="Arial"/>
              </a:rPr>
              <a:t>trọng,</a:t>
            </a:r>
            <a:r>
              <a:rPr lang="en-US" altLang="zh-CN" sz="2400" spc="34">
                <a:solidFill>
                  <a:srgbClr val="000000"/>
                </a:solidFill>
                <a:latin typeface="Arial"/>
                <a:cs typeface="Arial"/>
              </a:rPr>
              <a:t> </a:t>
            </a:r>
            <a:r>
              <a:rPr lang="en-US" altLang="zh-CN" sz="2400" spc="64">
                <a:solidFill>
                  <a:srgbClr val="000000"/>
                </a:solidFill>
                <a:latin typeface="Arial"/>
                <a:ea typeface="Arial"/>
              </a:rPr>
              <a:t>cần</a:t>
            </a:r>
            <a:r>
              <a:rPr lang="en-US" altLang="zh-CN" sz="2400">
                <a:solidFill>
                  <a:srgbClr val="000000"/>
                </a:solidFill>
                <a:latin typeface="Arial"/>
                <a:cs typeface="Arial"/>
              </a:rPr>
              <a:t> </a:t>
            </a:r>
            <a:r>
              <a:rPr lang="en-US" altLang="zh-CN" sz="2400">
                <a:solidFill>
                  <a:srgbClr val="000000"/>
                </a:solidFill>
                <a:latin typeface="Arial"/>
                <a:ea typeface="Arial"/>
              </a:rPr>
              <a:t>lưu</a:t>
            </a:r>
            <a:r>
              <a:rPr lang="en-US" altLang="zh-CN" sz="2400" spc="50">
                <a:solidFill>
                  <a:srgbClr val="000000"/>
                </a:solidFill>
                <a:latin typeface="Arial"/>
                <a:cs typeface="Arial"/>
              </a:rPr>
              <a:t> </a:t>
            </a:r>
            <a:r>
              <a:rPr lang="en-US" altLang="zh-CN" sz="2400">
                <a:solidFill>
                  <a:srgbClr val="000000"/>
                </a:solidFill>
                <a:latin typeface="Arial"/>
                <a:ea typeface="Arial"/>
              </a:rPr>
              <a:t>ý</a:t>
            </a:r>
            <a:r>
              <a:rPr lang="en-US" altLang="zh-CN" sz="2400" spc="50">
                <a:solidFill>
                  <a:srgbClr val="000000"/>
                </a:solidFill>
                <a:latin typeface="Arial"/>
                <a:cs typeface="Arial"/>
              </a:rPr>
              <a:t> </a:t>
            </a:r>
            <a:r>
              <a:rPr lang="en-US" altLang="zh-CN" sz="2400">
                <a:solidFill>
                  <a:srgbClr val="000000"/>
                </a:solidFill>
                <a:latin typeface="Arial"/>
                <a:ea typeface="Arial"/>
              </a:rPr>
              <a:t>các</a:t>
            </a:r>
            <a:r>
              <a:rPr lang="en-US" altLang="zh-CN" sz="2400" spc="50">
                <a:solidFill>
                  <a:srgbClr val="000000"/>
                </a:solidFill>
                <a:latin typeface="Arial"/>
                <a:cs typeface="Arial"/>
              </a:rPr>
              <a:t> </a:t>
            </a:r>
            <a:r>
              <a:rPr lang="en-US" altLang="zh-CN" sz="2400">
                <a:solidFill>
                  <a:srgbClr val="000000"/>
                </a:solidFill>
                <a:latin typeface="Arial"/>
                <a:ea typeface="Arial"/>
              </a:rPr>
              <a:t>nguyên</a:t>
            </a:r>
            <a:r>
              <a:rPr lang="en-US" altLang="zh-CN" sz="2400" spc="50">
                <a:solidFill>
                  <a:srgbClr val="000000"/>
                </a:solidFill>
                <a:latin typeface="Arial"/>
                <a:cs typeface="Arial"/>
              </a:rPr>
              <a:t> </a:t>
            </a:r>
            <a:r>
              <a:rPr lang="en-US" altLang="zh-CN" sz="2400">
                <a:solidFill>
                  <a:srgbClr val="000000"/>
                </a:solidFill>
                <a:latin typeface="Arial"/>
                <a:ea typeface="Arial"/>
              </a:rPr>
              <a:t>tắc</a:t>
            </a:r>
            <a:r>
              <a:rPr lang="en-US" altLang="zh-CN" sz="2400" spc="50">
                <a:solidFill>
                  <a:srgbClr val="000000"/>
                </a:solidFill>
                <a:latin typeface="Arial"/>
                <a:cs typeface="Arial"/>
              </a:rPr>
              <a:t> </a:t>
            </a:r>
            <a:r>
              <a:rPr lang="en-US" altLang="zh-CN" sz="2400">
                <a:solidFill>
                  <a:srgbClr val="000000"/>
                </a:solidFill>
                <a:latin typeface="Arial"/>
                <a:ea typeface="Arial"/>
              </a:rPr>
              <a:t>sau:</a:t>
            </a:r>
            <a:endParaRPr lang="en-US" altLang="zh-CN" sz="2800">
              <a:solidFill>
                <a:srgbClr val="0000FE"/>
              </a:solidFill>
              <a:latin typeface="Arial"/>
              <a:ea typeface="Arial"/>
            </a:endParaRPr>
          </a:p>
          <a:p>
            <a:pPr>
              <a:lnSpc>
                <a:spcPts val="830"/>
              </a:lnSpc>
            </a:pPr>
            <a:endParaRPr lang="en-US" sz="2400"/>
          </a:p>
          <a:p>
            <a:pPr marL="0" indent="344730">
              <a:lnSpc>
                <a:spcPct val="100000"/>
              </a:lnSpc>
            </a:pPr>
            <a:r>
              <a:rPr lang="en-US" altLang="zh-CN" sz="1200">
                <a:solidFill>
                  <a:srgbClr val="397F2D"/>
                </a:solidFill>
                <a:latin typeface="Wingdings"/>
                <a:ea typeface="Wingdings"/>
              </a:rPr>
              <a:t></a:t>
            </a:r>
            <a:r>
              <a:rPr lang="en-US" altLang="zh-CN" sz="1200">
                <a:solidFill>
                  <a:srgbClr val="397F2D"/>
                </a:solidFill>
                <a:latin typeface="Wingdings"/>
                <a:cs typeface="Wingdings"/>
              </a:rPr>
              <a:t> </a:t>
            </a:r>
            <a:r>
              <a:rPr lang="en-US" altLang="zh-CN" sz="2000">
                <a:solidFill>
                  <a:srgbClr val="000000"/>
                </a:solidFill>
                <a:latin typeface="Arial"/>
                <a:ea typeface="Arial"/>
              </a:rPr>
              <a:t>Bắt</a:t>
            </a:r>
            <a:r>
              <a:rPr lang="en-US" altLang="zh-CN" sz="2000">
                <a:solidFill>
                  <a:srgbClr val="000000"/>
                </a:solidFill>
                <a:latin typeface="Arial"/>
                <a:cs typeface="Arial"/>
              </a:rPr>
              <a:t> </a:t>
            </a:r>
            <a:r>
              <a:rPr lang="en-US" altLang="zh-CN" sz="2000">
                <a:solidFill>
                  <a:srgbClr val="000000"/>
                </a:solidFill>
                <a:latin typeface="Arial"/>
                <a:ea typeface="Arial"/>
              </a:rPr>
              <a:t>đầu</a:t>
            </a:r>
            <a:r>
              <a:rPr lang="en-US" altLang="zh-CN" sz="2000">
                <a:solidFill>
                  <a:srgbClr val="000000"/>
                </a:solidFill>
                <a:latin typeface="Arial"/>
                <a:cs typeface="Arial"/>
              </a:rPr>
              <a:t> </a:t>
            </a:r>
            <a:r>
              <a:rPr lang="en-US" altLang="zh-CN" sz="2000">
                <a:solidFill>
                  <a:srgbClr val="000000"/>
                </a:solidFill>
                <a:latin typeface="Arial"/>
                <a:ea typeface="Arial"/>
              </a:rPr>
              <a:t>bằng</a:t>
            </a:r>
            <a:r>
              <a:rPr lang="en-US" altLang="zh-CN" sz="2000">
                <a:solidFill>
                  <a:srgbClr val="000000"/>
                </a:solidFill>
                <a:latin typeface="Arial"/>
                <a:cs typeface="Arial"/>
              </a:rPr>
              <a:t> </a:t>
            </a:r>
            <a:r>
              <a:rPr lang="en-US" altLang="zh-CN" sz="2000">
                <a:solidFill>
                  <a:srgbClr val="000000"/>
                </a:solidFill>
                <a:latin typeface="Arial"/>
                <a:ea typeface="Arial"/>
              </a:rPr>
              <a:t>câu</a:t>
            </a:r>
            <a:r>
              <a:rPr lang="en-US" altLang="zh-CN" sz="2000">
                <a:solidFill>
                  <a:srgbClr val="000000"/>
                </a:solidFill>
                <a:latin typeface="Arial"/>
                <a:cs typeface="Arial"/>
              </a:rPr>
              <a:t> </a:t>
            </a:r>
            <a:r>
              <a:rPr lang="en-US" altLang="zh-CN" sz="2000">
                <a:solidFill>
                  <a:srgbClr val="000000"/>
                </a:solidFill>
                <a:latin typeface="Arial"/>
                <a:ea typeface="Arial"/>
              </a:rPr>
              <a:t>hỏi</a:t>
            </a:r>
            <a:r>
              <a:rPr lang="en-US" altLang="zh-CN" sz="2000">
                <a:solidFill>
                  <a:srgbClr val="000000"/>
                </a:solidFill>
                <a:latin typeface="Arial"/>
                <a:cs typeface="Arial"/>
              </a:rPr>
              <a:t> </a:t>
            </a:r>
            <a:r>
              <a:rPr lang="en-US" altLang="zh-CN" sz="2000">
                <a:solidFill>
                  <a:srgbClr val="000000"/>
                </a:solidFill>
                <a:latin typeface="Arial"/>
                <a:ea typeface="Arial"/>
              </a:rPr>
              <a:t>quan</a:t>
            </a:r>
            <a:r>
              <a:rPr lang="en-US" altLang="zh-CN" sz="2000" spc="-145">
                <a:solidFill>
                  <a:srgbClr val="000000"/>
                </a:solidFill>
                <a:latin typeface="Arial"/>
                <a:cs typeface="Arial"/>
              </a:rPr>
              <a:t> </a:t>
            </a:r>
            <a:r>
              <a:rPr lang="en-US" altLang="zh-CN" sz="2000">
                <a:solidFill>
                  <a:srgbClr val="000000"/>
                </a:solidFill>
                <a:latin typeface="Arial"/>
                <a:ea typeface="Arial"/>
              </a:rPr>
              <a:t>trọng</a:t>
            </a:r>
          </a:p>
          <a:p>
            <a:pPr>
              <a:lnSpc>
                <a:spcPts val="819"/>
              </a:lnSpc>
            </a:pPr>
            <a:endParaRPr lang="en-US" sz="2400"/>
          </a:p>
          <a:p>
            <a:pPr marL="670862" indent="-326132" hangingPunct="0">
              <a:lnSpc>
                <a:spcPct val="120000"/>
              </a:lnSpc>
            </a:pPr>
            <a:r>
              <a:rPr lang="en-US" altLang="zh-CN" sz="1200" spc="110">
                <a:solidFill>
                  <a:srgbClr val="397F2D"/>
                </a:solidFill>
                <a:latin typeface="Wingdings"/>
                <a:ea typeface="Wingdings"/>
              </a:rPr>
              <a:t></a:t>
            </a:r>
            <a:r>
              <a:rPr lang="en-US" altLang="zh-CN" sz="1200" spc="125">
                <a:solidFill>
                  <a:srgbClr val="397F2D"/>
                </a:solidFill>
                <a:latin typeface="Wingdings"/>
                <a:cs typeface="Wingdings"/>
              </a:rPr>
              <a:t> </a:t>
            </a:r>
            <a:r>
              <a:rPr lang="en-US" altLang="zh-CN" sz="2000" spc="150">
                <a:solidFill>
                  <a:srgbClr val="000000"/>
                </a:solidFill>
                <a:latin typeface="Arial"/>
                <a:ea typeface="Arial"/>
              </a:rPr>
              <a:t>Gom</a:t>
            </a:r>
            <a:r>
              <a:rPr lang="en-US" altLang="zh-CN" sz="2000" spc="55">
                <a:solidFill>
                  <a:srgbClr val="000000"/>
                </a:solidFill>
                <a:latin typeface="Arial"/>
                <a:cs typeface="Arial"/>
              </a:rPr>
              <a:t> </a:t>
            </a:r>
            <a:r>
              <a:rPr lang="en-US" altLang="zh-CN" sz="2000" spc="129">
                <a:solidFill>
                  <a:srgbClr val="000000"/>
                </a:solidFill>
                <a:latin typeface="Arial"/>
                <a:ea typeface="Arial"/>
              </a:rPr>
              <a:t>nhóm</a:t>
            </a:r>
            <a:r>
              <a:rPr lang="en-US" altLang="zh-CN" sz="2000" spc="60">
                <a:solidFill>
                  <a:srgbClr val="000000"/>
                </a:solidFill>
                <a:latin typeface="Arial"/>
                <a:cs typeface="Arial"/>
              </a:rPr>
              <a:t> </a:t>
            </a:r>
            <a:r>
              <a:rPr lang="en-US" altLang="zh-CN" sz="2000" spc="120">
                <a:solidFill>
                  <a:srgbClr val="000000"/>
                </a:solidFill>
                <a:latin typeface="Arial"/>
                <a:ea typeface="Arial"/>
              </a:rPr>
              <a:t>những</a:t>
            </a:r>
            <a:r>
              <a:rPr lang="en-US" altLang="zh-CN" sz="2000" spc="60">
                <a:solidFill>
                  <a:srgbClr val="000000"/>
                </a:solidFill>
                <a:latin typeface="Arial"/>
                <a:cs typeface="Arial"/>
              </a:rPr>
              <a:t> </a:t>
            </a:r>
            <a:r>
              <a:rPr lang="en-US" altLang="zh-CN" sz="2000" spc="110">
                <a:solidFill>
                  <a:srgbClr val="000000"/>
                </a:solidFill>
                <a:latin typeface="Arial"/>
                <a:ea typeface="Arial"/>
              </a:rPr>
              <a:t>câu</a:t>
            </a:r>
            <a:r>
              <a:rPr lang="en-US" altLang="zh-CN" sz="2000" spc="55">
                <a:solidFill>
                  <a:srgbClr val="000000"/>
                </a:solidFill>
                <a:latin typeface="Arial"/>
                <a:cs typeface="Arial"/>
              </a:rPr>
              <a:t> </a:t>
            </a:r>
            <a:r>
              <a:rPr lang="en-US" altLang="zh-CN" sz="2000" spc="94">
                <a:solidFill>
                  <a:srgbClr val="000000"/>
                </a:solidFill>
                <a:latin typeface="Arial"/>
                <a:ea typeface="Arial"/>
              </a:rPr>
              <a:t>hỏi</a:t>
            </a:r>
            <a:r>
              <a:rPr lang="en-US" altLang="zh-CN" sz="2000" spc="60">
                <a:solidFill>
                  <a:srgbClr val="000000"/>
                </a:solidFill>
                <a:latin typeface="Arial"/>
                <a:cs typeface="Arial"/>
              </a:rPr>
              <a:t> </a:t>
            </a:r>
            <a:r>
              <a:rPr lang="en-US" altLang="zh-CN" sz="2000" spc="110">
                <a:solidFill>
                  <a:srgbClr val="000000"/>
                </a:solidFill>
                <a:latin typeface="Arial"/>
                <a:ea typeface="Arial"/>
              </a:rPr>
              <a:t>có</a:t>
            </a:r>
            <a:r>
              <a:rPr lang="en-US" altLang="zh-CN" sz="2000" spc="55">
                <a:solidFill>
                  <a:srgbClr val="000000"/>
                </a:solidFill>
                <a:latin typeface="Arial"/>
                <a:cs typeface="Arial"/>
              </a:rPr>
              <a:t> </a:t>
            </a:r>
            <a:r>
              <a:rPr lang="en-US" altLang="zh-CN" sz="2000" spc="110">
                <a:solidFill>
                  <a:srgbClr val="000000"/>
                </a:solidFill>
                <a:latin typeface="Arial"/>
                <a:ea typeface="Arial"/>
              </a:rPr>
              <a:t>cùng</a:t>
            </a:r>
            <a:r>
              <a:rPr lang="en-US" altLang="zh-CN" sz="2000" spc="60">
                <a:solidFill>
                  <a:srgbClr val="000000"/>
                </a:solidFill>
                <a:latin typeface="Arial"/>
                <a:cs typeface="Arial"/>
              </a:rPr>
              <a:t> </a:t>
            </a:r>
            <a:r>
              <a:rPr lang="en-US" altLang="zh-CN" sz="2000" spc="114">
                <a:solidFill>
                  <a:srgbClr val="000000"/>
                </a:solidFill>
                <a:latin typeface="Arial"/>
                <a:ea typeface="Arial"/>
              </a:rPr>
              <a:t>chủ</a:t>
            </a:r>
            <a:r>
              <a:rPr lang="en-US" altLang="zh-CN" sz="2000" spc="55">
                <a:solidFill>
                  <a:srgbClr val="000000"/>
                </a:solidFill>
                <a:latin typeface="Arial"/>
                <a:cs typeface="Arial"/>
              </a:rPr>
              <a:t> </a:t>
            </a:r>
            <a:r>
              <a:rPr lang="en-US" altLang="zh-CN" sz="2000" spc="114">
                <a:solidFill>
                  <a:srgbClr val="000000"/>
                </a:solidFill>
                <a:latin typeface="Arial"/>
                <a:ea typeface="Arial"/>
              </a:rPr>
              <a:t>đề</a:t>
            </a:r>
            <a:r>
              <a:rPr lang="en-US" altLang="zh-CN" sz="2000" spc="60">
                <a:solidFill>
                  <a:srgbClr val="000000"/>
                </a:solidFill>
                <a:latin typeface="Arial"/>
                <a:cs typeface="Arial"/>
              </a:rPr>
              <a:t> </a:t>
            </a:r>
            <a:r>
              <a:rPr lang="en-US" altLang="zh-CN" sz="2000" spc="114">
                <a:solidFill>
                  <a:srgbClr val="000000"/>
                </a:solidFill>
                <a:latin typeface="Arial"/>
                <a:ea typeface="Arial"/>
              </a:rPr>
              <a:t>một</a:t>
            </a:r>
            <a:r>
              <a:rPr lang="en-US" altLang="zh-CN" sz="2000" spc="60">
                <a:solidFill>
                  <a:srgbClr val="000000"/>
                </a:solidFill>
                <a:latin typeface="Arial"/>
                <a:cs typeface="Arial"/>
              </a:rPr>
              <a:t> </a:t>
            </a:r>
            <a:r>
              <a:rPr lang="en-US" altLang="zh-CN" sz="2000" spc="110">
                <a:solidFill>
                  <a:srgbClr val="000000"/>
                </a:solidFill>
                <a:latin typeface="Arial"/>
                <a:ea typeface="Arial"/>
              </a:rPr>
              <a:t>cách</a:t>
            </a:r>
            <a:r>
              <a:rPr lang="en-US" altLang="zh-CN" sz="2000">
                <a:solidFill>
                  <a:srgbClr val="000000"/>
                </a:solidFill>
                <a:latin typeface="Arial"/>
                <a:cs typeface="Arial"/>
              </a:rPr>
              <a:t> </a:t>
            </a:r>
            <a:r>
              <a:rPr lang="en-US" altLang="zh-CN" sz="2000" spc="5">
                <a:solidFill>
                  <a:srgbClr val="000000"/>
                </a:solidFill>
                <a:latin typeface="Arial"/>
                <a:ea typeface="Arial"/>
              </a:rPr>
              <a:t>log</a:t>
            </a:r>
            <a:r>
              <a:rPr lang="en-US" altLang="zh-CN" sz="2000">
                <a:solidFill>
                  <a:srgbClr val="000000"/>
                </a:solidFill>
                <a:latin typeface="Arial"/>
                <a:ea typeface="Arial"/>
              </a:rPr>
              <a:t>ic.</a:t>
            </a:r>
          </a:p>
          <a:p>
            <a:pPr>
              <a:lnSpc>
                <a:spcPts val="830"/>
              </a:lnSpc>
            </a:pPr>
            <a:endParaRPr lang="en-US" sz="2400"/>
          </a:p>
          <a:p>
            <a:pPr marL="0" indent="344730">
              <a:lnSpc>
                <a:spcPct val="100000"/>
              </a:lnSpc>
            </a:pPr>
            <a:r>
              <a:rPr lang="en-US" altLang="zh-CN" sz="1200">
                <a:solidFill>
                  <a:srgbClr val="397F2D"/>
                </a:solidFill>
                <a:latin typeface="Wingdings"/>
                <a:ea typeface="Wingdings"/>
              </a:rPr>
              <a:t></a:t>
            </a:r>
            <a:r>
              <a:rPr lang="en-US" altLang="zh-CN" sz="1200">
                <a:solidFill>
                  <a:srgbClr val="397F2D"/>
                </a:solidFill>
                <a:latin typeface="Wingdings"/>
                <a:cs typeface="Wingdings"/>
              </a:rPr>
              <a:t> </a:t>
            </a:r>
            <a:r>
              <a:rPr lang="en-US" altLang="zh-CN" sz="2000">
                <a:solidFill>
                  <a:srgbClr val="000000"/>
                </a:solidFill>
                <a:latin typeface="Arial"/>
                <a:ea typeface="Arial"/>
              </a:rPr>
              <a:t>Không</a:t>
            </a:r>
            <a:r>
              <a:rPr lang="en-US" altLang="zh-CN" sz="2000">
                <a:solidFill>
                  <a:srgbClr val="000000"/>
                </a:solidFill>
                <a:latin typeface="Arial"/>
                <a:cs typeface="Arial"/>
              </a:rPr>
              <a:t> </a:t>
            </a:r>
            <a:r>
              <a:rPr lang="en-US" altLang="zh-CN" sz="2000">
                <a:solidFill>
                  <a:srgbClr val="000000"/>
                </a:solidFill>
                <a:latin typeface="Arial"/>
                <a:ea typeface="Arial"/>
              </a:rPr>
              <a:t>nên</a:t>
            </a:r>
            <a:r>
              <a:rPr lang="en-US" altLang="zh-CN" sz="2000">
                <a:solidFill>
                  <a:srgbClr val="000000"/>
                </a:solidFill>
                <a:latin typeface="Arial"/>
                <a:cs typeface="Arial"/>
              </a:rPr>
              <a:t> </a:t>
            </a:r>
            <a:r>
              <a:rPr lang="en-US" altLang="zh-CN" sz="2000">
                <a:solidFill>
                  <a:srgbClr val="000000"/>
                </a:solidFill>
                <a:latin typeface="Arial"/>
                <a:ea typeface="Arial"/>
              </a:rPr>
              <a:t>trình</a:t>
            </a:r>
            <a:r>
              <a:rPr lang="en-US" altLang="zh-CN" sz="2000">
                <a:solidFill>
                  <a:srgbClr val="000000"/>
                </a:solidFill>
                <a:latin typeface="Arial"/>
                <a:cs typeface="Arial"/>
              </a:rPr>
              <a:t> </a:t>
            </a:r>
            <a:r>
              <a:rPr lang="en-US" altLang="zh-CN" sz="2000">
                <a:solidFill>
                  <a:srgbClr val="000000"/>
                </a:solidFill>
                <a:latin typeface="Arial"/>
                <a:ea typeface="Arial"/>
              </a:rPr>
              <a:t>bày</a:t>
            </a:r>
            <a:r>
              <a:rPr lang="en-US" altLang="zh-CN" sz="2000">
                <a:solidFill>
                  <a:srgbClr val="000000"/>
                </a:solidFill>
                <a:latin typeface="Arial"/>
                <a:cs typeface="Arial"/>
              </a:rPr>
              <a:t> </a:t>
            </a:r>
            <a:r>
              <a:rPr lang="en-US" altLang="zh-CN" sz="2000">
                <a:solidFill>
                  <a:srgbClr val="000000"/>
                </a:solidFill>
                <a:latin typeface="Arial"/>
                <a:ea typeface="Arial"/>
              </a:rPr>
              <a:t>quá</a:t>
            </a:r>
            <a:r>
              <a:rPr lang="en-US" altLang="zh-CN" sz="2000">
                <a:solidFill>
                  <a:srgbClr val="000000"/>
                </a:solidFill>
                <a:latin typeface="Arial"/>
                <a:cs typeface="Arial"/>
              </a:rPr>
              <a:t> </a:t>
            </a:r>
            <a:r>
              <a:rPr lang="en-US" altLang="zh-CN" sz="2000">
                <a:solidFill>
                  <a:srgbClr val="000000"/>
                </a:solidFill>
                <a:latin typeface="Arial"/>
                <a:ea typeface="Arial"/>
              </a:rPr>
              <a:t>nhiều</a:t>
            </a:r>
            <a:r>
              <a:rPr lang="en-US" altLang="zh-CN" sz="2000">
                <a:solidFill>
                  <a:srgbClr val="000000"/>
                </a:solidFill>
                <a:latin typeface="Arial"/>
                <a:cs typeface="Arial"/>
              </a:rPr>
              <a:t> </a:t>
            </a:r>
            <a:r>
              <a:rPr lang="en-US" altLang="zh-CN" sz="2000">
                <a:solidFill>
                  <a:srgbClr val="000000"/>
                </a:solidFill>
                <a:latin typeface="Arial"/>
                <a:ea typeface="Arial"/>
              </a:rPr>
              <a:t>trong</a:t>
            </a:r>
            <a:r>
              <a:rPr lang="en-US" altLang="zh-CN" sz="2000">
                <a:solidFill>
                  <a:srgbClr val="000000"/>
                </a:solidFill>
                <a:latin typeface="Arial"/>
                <a:cs typeface="Arial"/>
              </a:rPr>
              <a:t> </a:t>
            </a:r>
            <a:r>
              <a:rPr lang="en-US" altLang="zh-CN" sz="2000">
                <a:solidFill>
                  <a:srgbClr val="000000"/>
                </a:solidFill>
                <a:latin typeface="Arial"/>
                <a:ea typeface="Arial"/>
              </a:rPr>
              <a:t>một</a:t>
            </a:r>
            <a:r>
              <a:rPr lang="en-US" altLang="zh-CN" sz="2000" spc="-189">
                <a:solidFill>
                  <a:srgbClr val="000000"/>
                </a:solidFill>
                <a:latin typeface="Arial"/>
                <a:cs typeface="Arial"/>
              </a:rPr>
              <a:t> </a:t>
            </a:r>
            <a:r>
              <a:rPr lang="en-US" altLang="zh-CN" sz="2000">
                <a:solidFill>
                  <a:srgbClr val="000000"/>
                </a:solidFill>
                <a:latin typeface="Arial"/>
                <a:ea typeface="Arial"/>
              </a:rPr>
              <a:t>trang</a:t>
            </a:r>
          </a:p>
          <a:p>
            <a:pPr>
              <a:lnSpc>
                <a:spcPts val="819"/>
              </a:lnSpc>
            </a:pPr>
            <a:endParaRPr lang="en-US" sz="2400"/>
          </a:p>
          <a:p>
            <a:pPr marL="670859" indent="-326129" hangingPunct="0">
              <a:lnSpc>
                <a:spcPct val="120000"/>
              </a:lnSpc>
            </a:pPr>
            <a:r>
              <a:rPr lang="en-US" altLang="zh-CN" sz="1200">
                <a:solidFill>
                  <a:srgbClr val="397F2D"/>
                </a:solidFill>
                <a:latin typeface="Wingdings"/>
                <a:ea typeface="Wingdings"/>
              </a:rPr>
              <a:t></a:t>
            </a:r>
            <a:r>
              <a:rPr lang="en-US" altLang="zh-CN" sz="1200" spc="279">
                <a:solidFill>
                  <a:srgbClr val="397F2D"/>
                </a:solidFill>
                <a:latin typeface="Wingdings"/>
                <a:cs typeface="Wingdings"/>
              </a:rPr>
              <a:t> </a:t>
            </a:r>
            <a:r>
              <a:rPr lang="en-US" altLang="zh-CN" sz="2000">
                <a:solidFill>
                  <a:srgbClr val="000000"/>
                </a:solidFill>
                <a:latin typeface="Arial"/>
                <a:ea typeface="Arial"/>
              </a:rPr>
              <a:t>Tránh</a:t>
            </a:r>
            <a:r>
              <a:rPr lang="en-US" altLang="zh-CN" sz="2000" spc="125">
                <a:solidFill>
                  <a:srgbClr val="000000"/>
                </a:solidFill>
                <a:latin typeface="Arial"/>
                <a:cs typeface="Arial"/>
              </a:rPr>
              <a:t> </a:t>
            </a:r>
            <a:r>
              <a:rPr lang="en-US" altLang="zh-CN" sz="2000">
                <a:solidFill>
                  <a:srgbClr val="000000"/>
                </a:solidFill>
                <a:latin typeface="Arial"/>
                <a:ea typeface="Arial"/>
              </a:rPr>
              <a:t>viết</a:t>
            </a:r>
            <a:r>
              <a:rPr lang="en-US" altLang="zh-CN" sz="2000" spc="129">
                <a:solidFill>
                  <a:srgbClr val="000000"/>
                </a:solidFill>
                <a:latin typeface="Arial"/>
                <a:cs typeface="Arial"/>
              </a:rPr>
              <a:t> </a:t>
            </a:r>
            <a:r>
              <a:rPr lang="en-US" altLang="zh-CN" sz="2000">
                <a:solidFill>
                  <a:srgbClr val="000000"/>
                </a:solidFill>
                <a:latin typeface="Arial"/>
                <a:ea typeface="Arial"/>
              </a:rPr>
              <a:t>tắt,</a:t>
            </a:r>
            <a:r>
              <a:rPr lang="en-US" altLang="zh-CN" sz="2000" spc="129">
                <a:solidFill>
                  <a:srgbClr val="000000"/>
                </a:solidFill>
                <a:latin typeface="Arial"/>
                <a:cs typeface="Arial"/>
              </a:rPr>
              <a:t> </a:t>
            </a:r>
            <a:r>
              <a:rPr lang="en-US" altLang="zh-CN" sz="2000">
                <a:solidFill>
                  <a:srgbClr val="000000"/>
                </a:solidFill>
                <a:latin typeface="Arial"/>
                <a:ea typeface="Arial"/>
              </a:rPr>
              <a:t>tránh</a:t>
            </a:r>
            <a:r>
              <a:rPr lang="en-US" altLang="zh-CN" sz="2000" spc="125">
                <a:solidFill>
                  <a:srgbClr val="000000"/>
                </a:solidFill>
                <a:latin typeface="Arial"/>
                <a:cs typeface="Arial"/>
              </a:rPr>
              <a:t> </a:t>
            </a:r>
            <a:r>
              <a:rPr lang="en-US" altLang="zh-CN" sz="2000">
                <a:solidFill>
                  <a:srgbClr val="000000"/>
                </a:solidFill>
                <a:latin typeface="Arial"/>
                <a:ea typeface="Arial"/>
              </a:rPr>
              <a:t>dùng</a:t>
            </a:r>
            <a:r>
              <a:rPr lang="en-US" altLang="zh-CN" sz="2000" spc="129">
                <a:solidFill>
                  <a:srgbClr val="000000"/>
                </a:solidFill>
                <a:latin typeface="Arial"/>
                <a:cs typeface="Arial"/>
              </a:rPr>
              <a:t> </a:t>
            </a:r>
            <a:r>
              <a:rPr lang="en-US" altLang="zh-CN" sz="2000">
                <a:solidFill>
                  <a:srgbClr val="000000"/>
                </a:solidFill>
                <a:latin typeface="Arial"/>
                <a:ea typeface="Arial"/>
              </a:rPr>
              <a:t>những</a:t>
            </a:r>
            <a:r>
              <a:rPr lang="en-US" altLang="zh-CN" sz="2000" spc="125">
                <a:solidFill>
                  <a:srgbClr val="000000"/>
                </a:solidFill>
                <a:latin typeface="Arial"/>
                <a:cs typeface="Arial"/>
              </a:rPr>
              <a:t> </a:t>
            </a:r>
            <a:r>
              <a:rPr lang="en-US" altLang="zh-CN" sz="2000">
                <a:solidFill>
                  <a:srgbClr val="000000"/>
                </a:solidFill>
                <a:latin typeface="Arial"/>
                <a:ea typeface="Arial"/>
              </a:rPr>
              <a:t>cụm</a:t>
            </a:r>
            <a:r>
              <a:rPr lang="en-US" altLang="zh-CN" sz="2000" spc="129">
                <a:solidFill>
                  <a:srgbClr val="000000"/>
                </a:solidFill>
                <a:latin typeface="Arial"/>
                <a:cs typeface="Arial"/>
              </a:rPr>
              <a:t> </a:t>
            </a:r>
            <a:r>
              <a:rPr lang="en-US" altLang="zh-CN" sz="2000">
                <a:solidFill>
                  <a:srgbClr val="000000"/>
                </a:solidFill>
                <a:latin typeface="Arial"/>
                <a:ea typeface="Arial"/>
              </a:rPr>
              <a:t>từ/</a:t>
            </a:r>
            <a:r>
              <a:rPr lang="en-US" altLang="zh-CN" sz="2000" spc="129">
                <a:solidFill>
                  <a:srgbClr val="000000"/>
                </a:solidFill>
                <a:latin typeface="Arial"/>
                <a:cs typeface="Arial"/>
              </a:rPr>
              <a:t> </a:t>
            </a:r>
            <a:r>
              <a:rPr lang="en-US" altLang="zh-CN" sz="2000">
                <a:solidFill>
                  <a:srgbClr val="000000"/>
                </a:solidFill>
                <a:latin typeface="Arial"/>
                <a:ea typeface="Arial"/>
              </a:rPr>
              <a:t>câu</a:t>
            </a:r>
            <a:r>
              <a:rPr lang="en-US" altLang="zh-CN" sz="2000" spc="125">
                <a:solidFill>
                  <a:srgbClr val="000000"/>
                </a:solidFill>
                <a:latin typeface="Arial"/>
                <a:cs typeface="Arial"/>
              </a:rPr>
              <a:t> </a:t>
            </a:r>
            <a:r>
              <a:rPr lang="en-US" altLang="zh-CN" sz="2000">
                <a:solidFill>
                  <a:srgbClr val="000000"/>
                </a:solidFill>
                <a:latin typeface="Arial"/>
                <a:ea typeface="Arial"/>
              </a:rPr>
              <a:t>hỏi</a:t>
            </a:r>
            <a:r>
              <a:rPr lang="en-US" altLang="zh-CN" sz="2000" spc="129">
                <a:solidFill>
                  <a:srgbClr val="000000"/>
                </a:solidFill>
                <a:latin typeface="Arial"/>
                <a:cs typeface="Arial"/>
              </a:rPr>
              <a:t> </a:t>
            </a:r>
            <a:r>
              <a:rPr lang="en-US" altLang="zh-CN" sz="2000">
                <a:solidFill>
                  <a:srgbClr val="000000"/>
                </a:solidFill>
                <a:latin typeface="Arial"/>
                <a:ea typeface="Arial"/>
              </a:rPr>
              <a:t>không</a:t>
            </a:r>
            <a:r>
              <a:rPr lang="en-US" altLang="zh-CN" sz="2000">
                <a:solidFill>
                  <a:srgbClr val="000000"/>
                </a:solidFill>
                <a:latin typeface="Arial"/>
                <a:cs typeface="Arial"/>
              </a:rPr>
              <a:t> </a:t>
            </a:r>
            <a:r>
              <a:rPr lang="en-US" altLang="zh-CN" sz="2000">
                <a:solidFill>
                  <a:srgbClr val="000000"/>
                </a:solidFill>
                <a:latin typeface="Arial"/>
                <a:ea typeface="Arial"/>
              </a:rPr>
              <a:t>rõ</a:t>
            </a:r>
            <a:r>
              <a:rPr lang="en-US" altLang="zh-CN" sz="2000" spc="-15">
                <a:solidFill>
                  <a:srgbClr val="000000"/>
                </a:solidFill>
                <a:latin typeface="Arial"/>
                <a:cs typeface="Arial"/>
              </a:rPr>
              <a:t> </a:t>
            </a:r>
            <a:r>
              <a:rPr lang="en-US" altLang="zh-CN" sz="2000">
                <a:solidFill>
                  <a:srgbClr val="000000"/>
                </a:solidFill>
                <a:latin typeface="Arial"/>
                <a:ea typeface="Arial"/>
              </a:rPr>
              <a:t>nghĩa</a:t>
            </a:r>
            <a:endParaRPr lang="en-US" altLang="zh-CN" sz="2000" spc="10">
              <a:solidFill>
                <a:srgbClr val="000000"/>
              </a:solidFill>
              <a:latin typeface="Arial"/>
              <a:ea typeface="Arial"/>
            </a:endParaRPr>
          </a:p>
          <a:p>
            <a:pPr>
              <a:lnSpc>
                <a:spcPts val="830"/>
              </a:lnSpc>
            </a:pPr>
            <a:endParaRPr lang="en-US" sz="2400"/>
          </a:p>
          <a:p>
            <a:pPr marL="0" indent="344730">
              <a:lnSpc>
                <a:spcPct val="100000"/>
              </a:lnSpc>
            </a:pPr>
            <a:r>
              <a:rPr lang="en-US" altLang="zh-CN" sz="1200">
                <a:solidFill>
                  <a:srgbClr val="397F2D"/>
                </a:solidFill>
                <a:latin typeface="Wingdings"/>
                <a:ea typeface="Wingdings"/>
              </a:rPr>
              <a:t></a:t>
            </a:r>
            <a:r>
              <a:rPr lang="en-US" altLang="zh-CN" sz="1200" spc="50">
                <a:solidFill>
                  <a:srgbClr val="397F2D"/>
                </a:solidFill>
                <a:latin typeface="Wingdings"/>
                <a:cs typeface="Wingdings"/>
              </a:rPr>
              <a:t> </a:t>
            </a:r>
            <a:r>
              <a:rPr lang="en-US" altLang="zh-CN" sz="2000">
                <a:solidFill>
                  <a:srgbClr val="000000"/>
                </a:solidFill>
                <a:latin typeface="Arial"/>
                <a:ea typeface="Arial"/>
              </a:rPr>
              <a:t>Th</a:t>
            </a:r>
            <a:r>
              <a:rPr lang="en-US" altLang="zh-CN" sz="2000" spc="25">
                <a:solidFill>
                  <a:srgbClr val="000000"/>
                </a:solidFill>
                <a:latin typeface="Arial"/>
                <a:cs typeface="Arial"/>
              </a:rPr>
              <a:t>ư</a:t>
            </a:r>
            <a:r>
              <a:rPr lang="en-US" altLang="zh-CN" sz="2000">
                <a:solidFill>
                  <a:srgbClr val="000000"/>
                </a:solidFill>
                <a:latin typeface="Arial"/>
                <a:ea typeface="Arial"/>
              </a:rPr>
              <a:t>ờng</a:t>
            </a:r>
            <a:r>
              <a:rPr lang="en-US" altLang="zh-CN" sz="2000" spc="25">
                <a:solidFill>
                  <a:srgbClr val="000000"/>
                </a:solidFill>
                <a:latin typeface="Arial"/>
                <a:cs typeface="Arial"/>
              </a:rPr>
              <a:t> </a:t>
            </a:r>
            <a:r>
              <a:rPr lang="en-US" altLang="zh-CN" sz="2000">
                <a:solidFill>
                  <a:srgbClr val="000000"/>
                </a:solidFill>
                <a:latin typeface="Arial"/>
                <a:ea typeface="Arial"/>
              </a:rPr>
              <a:t>không</a:t>
            </a:r>
            <a:r>
              <a:rPr lang="en-US" altLang="zh-CN" sz="2000" spc="25">
                <a:solidFill>
                  <a:srgbClr val="000000"/>
                </a:solidFill>
                <a:latin typeface="Arial"/>
                <a:cs typeface="Arial"/>
              </a:rPr>
              <a:t> </a:t>
            </a:r>
            <a:r>
              <a:rPr lang="en-US" altLang="zh-CN" sz="2000">
                <a:solidFill>
                  <a:srgbClr val="000000"/>
                </a:solidFill>
                <a:latin typeface="Arial"/>
                <a:ea typeface="Arial"/>
              </a:rPr>
              <a:t>yêu</a:t>
            </a:r>
            <a:r>
              <a:rPr lang="en-US" altLang="zh-CN" sz="2000" spc="25">
                <a:solidFill>
                  <a:srgbClr val="000000"/>
                </a:solidFill>
                <a:latin typeface="Arial"/>
                <a:cs typeface="Arial"/>
              </a:rPr>
              <a:t> </a:t>
            </a:r>
            <a:r>
              <a:rPr lang="en-US" altLang="zh-CN" sz="2000">
                <a:solidFill>
                  <a:srgbClr val="000000"/>
                </a:solidFill>
                <a:latin typeface="Arial"/>
                <a:ea typeface="Arial"/>
              </a:rPr>
              <a:t>cầu</a:t>
            </a:r>
            <a:r>
              <a:rPr lang="en-US" altLang="zh-CN" sz="2000" spc="20">
                <a:solidFill>
                  <a:srgbClr val="000000"/>
                </a:solidFill>
                <a:latin typeface="Arial"/>
                <a:cs typeface="Arial"/>
              </a:rPr>
              <a:t> </a:t>
            </a:r>
            <a:r>
              <a:rPr lang="en-US" altLang="zh-CN" sz="2000">
                <a:solidFill>
                  <a:srgbClr val="000000"/>
                </a:solidFill>
                <a:latin typeface="Arial"/>
                <a:ea typeface="Arial"/>
              </a:rPr>
              <a:t>ng</a:t>
            </a:r>
            <a:r>
              <a:rPr lang="en-US" altLang="zh-CN" sz="2000" spc="25">
                <a:solidFill>
                  <a:srgbClr val="000000"/>
                </a:solidFill>
                <a:latin typeface="Arial"/>
                <a:ea typeface="Arial"/>
                <a:cs typeface="Arial"/>
              </a:rPr>
              <a:t>ư</a:t>
            </a:r>
            <a:r>
              <a:rPr lang="en-US" altLang="zh-CN" sz="2000">
                <a:solidFill>
                  <a:srgbClr val="000000"/>
                </a:solidFill>
                <a:latin typeface="Arial"/>
                <a:ea typeface="Arial"/>
              </a:rPr>
              <a:t>ời</a:t>
            </a:r>
            <a:r>
              <a:rPr lang="en-US" altLang="zh-CN" sz="2000" spc="25">
                <a:solidFill>
                  <a:srgbClr val="000000"/>
                </a:solidFill>
                <a:latin typeface="Arial"/>
                <a:cs typeface="Arial"/>
              </a:rPr>
              <a:t> </a:t>
            </a:r>
            <a:r>
              <a:rPr lang="en-US" altLang="zh-CN" sz="2000">
                <a:solidFill>
                  <a:srgbClr val="000000"/>
                </a:solidFill>
                <a:latin typeface="Arial"/>
                <a:ea typeface="Arial"/>
              </a:rPr>
              <a:t>trả</a:t>
            </a:r>
            <a:r>
              <a:rPr lang="en-US" altLang="zh-CN" sz="2000" spc="25">
                <a:solidFill>
                  <a:srgbClr val="000000"/>
                </a:solidFill>
                <a:latin typeface="Arial"/>
                <a:cs typeface="Arial"/>
              </a:rPr>
              <a:t> </a:t>
            </a:r>
            <a:r>
              <a:rPr lang="en-US" altLang="zh-CN" sz="2000">
                <a:solidFill>
                  <a:srgbClr val="000000"/>
                </a:solidFill>
                <a:latin typeface="Arial"/>
                <a:ea typeface="Arial"/>
              </a:rPr>
              <a:t>lời</a:t>
            </a:r>
            <a:r>
              <a:rPr lang="en-US" altLang="zh-CN" sz="2000" spc="25">
                <a:solidFill>
                  <a:srgbClr val="000000"/>
                </a:solidFill>
                <a:latin typeface="Arial"/>
                <a:cs typeface="Arial"/>
              </a:rPr>
              <a:t> </a:t>
            </a:r>
            <a:r>
              <a:rPr lang="en-US" altLang="zh-CN" sz="2000">
                <a:solidFill>
                  <a:srgbClr val="000000"/>
                </a:solidFill>
                <a:latin typeface="Arial"/>
                <a:ea typeface="Arial"/>
              </a:rPr>
              <a:t>ghi</a:t>
            </a:r>
            <a:r>
              <a:rPr lang="en-US" altLang="zh-CN" sz="2000" spc="25">
                <a:solidFill>
                  <a:srgbClr val="000000"/>
                </a:solidFill>
                <a:latin typeface="Arial"/>
                <a:cs typeface="Arial"/>
              </a:rPr>
              <a:t> </a:t>
            </a:r>
            <a:r>
              <a:rPr lang="en-US" altLang="zh-CN" sz="2000">
                <a:solidFill>
                  <a:srgbClr val="000000"/>
                </a:solidFill>
                <a:latin typeface="Arial"/>
                <a:ea typeface="Arial"/>
              </a:rPr>
              <a:t>họ</a:t>
            </a:r>
            <a:r>
              <a:rPr lang="en-US" altLang="zh-CN" sz="2000" spc="20">
                <a:solidFill>
                  <a:srgbClr val="000000"/>
                </a:solidFill>
                <a:latin typeface="Arial"/>
                <a:cs typeface="Arial"/>
              </a:rPr>
              <a:t> </a:t>
            </a:r>
            <a:r>
              <a:rPr lang="en-US" altLang="zh-CN" sz="2000">
                <a:solidFill>
                  <a:srgbClr val="000000"/>
                </a:solidFill>
                <a:latin typeface="Arial"/>
                <a:ea typeface="Arial"/>
              </a:rPr>
              <a:t>tên</a:t>
            </a:r>
            <a:endParaRPr lang="en-US" altLang="zh-CN" sz="2000" dirty="0">
              <a:solidFill>
                <a:srgbClr val="000000"/>
              </a:solidFill>
              <a:latin typeface="Arial"/>
              <a:ea typeface="Arial"/>
            </a:endParaRPr>
          </a:p>
        </p:txBody>
      </p:sp>
    </p:spTree>
    <p:extLst>
      <p:ext uri="{BB962C8B-B14F-4D97-AF65-F5344CB8AC3E}">
        <p14:creationId xmlns:p14="http://schemas.microsoft.com/office/powerpoint/2010/main" val="41801697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2.4</a:t>
            </a:r>
            <a:r>
              <a:rPr lang="en-US" altLang="zh-CN" sz="3000" b="1">
                <a:solidFill>
                  <a:srgbClr val="FEFEFE"/>
                </a:solidFill>
                <a:latin typeface="Times New Roman"/>
                <a:cs typeface="Times New Roman"/>
              </a:rPr>
              <a:t> </a:t>
            </a:r>
            <a:r>
              <a:rPr lang="vi-VN" altLang="zh-CN" sz="2800" b="1">
                <a:solidFill>
                  <a:srgbClr val="FEFEFE"/>
                </a:solidFill>
                <a:latin typeface="Times New Roman"/>
                <a:ea typeface="Times New Roman"/>
              </a:rPr>
              <a:t>PHƯƠNG PHÁP JAD </a:t>
            </a:r>
            <a:r>
              <a:rPr lang="en-US" altLang="zh-CN" sz="2000" b="1">
                <a:solidFill>
                  <a:srgbClr val="FEFEFE"/>
                </a:solidFill>
                <a:latin typeface="Times New Roman"/>
                <a:ea typeface="Times New Roman"/>
              </a:rPr>
              <a:t>(</a:t>
            </a:r>
            <a:r>
              <a:rPr lang="vi-VN" altLang="zh-CN" sz="2000" b="1">
                <a:solidFill>
                  <a:srgbClr val="FEFEFE"/>
                </a:solidFill>
                <a:latin typeface="Times New Roman"/>
                <a:ea typeface="Times New Roman"/>
              </a:rPr>
              <a:t>Joint Application Design</a:t>
            </a:r>
            <a:r>
              <a:rPr lang="en-US" altLang="zh-CN" sz="2000" b="1">
                <a:solidFill>
                  <a:srgbClr val="FEFEFE"/>
                </a:solidFill>
                <a:latin typeface="Times New Roman"/>
                <a:ea typeface="Times New Roman"/>
              </a:rPr>
              <a:t>)</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2" name="Freeform 227">
            <a:extLst>
              <a:ext uri="{FF2B5EF4-FFF2-40B4-BE49-F238E27FC236}">
                <a16:creationId xmlns:a16="http://schemas.microsoft.com/office/drawing/2014/main" id="{C1A2B302-0B90-CD13-D9D8-741A7848CD19}"/>
              </a:ext>
            </a:extLst>
          </p:cNvPr>
          <p:cNvSpPr/>
          <p:nvPr/>
        </p:nvSpPr>
        <p:spPr>
          <a:xfrm>
            <a:off x="979756" y="1421397"/>
            <a:ext cx="7401306" cy="1176896"/>
          </a:xfrm>
          <a:custGeom>
            <a:avLst/>
            <a:gdLst>
              <a:gd name="connsiteX0" fmla="*/ 9906 w 7401306"/>
              <a:gd name="connsiteY0" fmla="*/ 552449 h 543305"/>
              <a:gd name="connsiteX1" fmla="*/ 7401306 w 7401306"/>
              <a:gd name="connsiteY1" fmla="*/ 552449 h 543305"/>
              <a:gd name="connsiteX2" fmla="*/ 7401306 w 7401306"/>
              <a:gd name="connsiteY2" fmla="*/ 9907 h 543305"/>
              <a:gd name="connsiteX3" fmla="*/ 9906 w 7401306"/>
              <a:gd name="connsiteY3" fmla="*/ 9907 h 543305"/>
              <a:gd name="connsiteX4" fmla="*/ 9906 w 7401306"/>
              <a:gd name="connsiteY4" fmla="*/ 552449 h 543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01306" h="543305">
                <a:moveTo>
                  <a:pt x="9906" y="552449"/>
                </a:moveTo>
                <a:lnTo>
                  <a:pt x="7401306" y="552449"/>
                </a:lnTo>
                <a:lnTo>
                  <a:pt x="7401306" y="9907"/>
                </a:lnTo>
                <a:lnTo>
                  <a:pt x="9906" y="9907"/>
                </a:lnTo>
                <a:lnTo>
                  <a:pt x="9906" y="552449"/>
                </a:lnTo>
                <a:close/>
              </a:path>
            </a:pathLst>
          </a:cu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2400">
              <a:solidFill>
                <a:srgbClr val="C00000"/>
              </a:solidFill>
              <a:effectLst>
                <a:outerShdw blurRad="38100" dist="38100" dir="2700000" algn="tl">
                  <a:srgbClr val="000000">
                    <a:alpha val="43137"/>
                  </a:srgbClr>
                </a:outerShdw>
              </a:effectLst>
            </a:endParaRPr>
          </a:p>
        </p:txBody>
      </p:sp>
      <p:sp>
        <p:nvSpPr>
          <p:cNvPr id="4" name="Rectangle 3">
            <a:extLst>
              <a:ext uri="{FF2B5EF4-FFF2-40B4-BE49-F238E27FC236}">
                <a16:creationId xmlns:a16="http://schemas.microsoft.com/office/drawing/2014/main" id="{FF905969-7F75-8AC8-BA30-B1EAE93F39D0}"/>
              </a:ext>
            </a:extLst>
          </p:cNvPr>
          <p:cNvSpPr/>
          <p:nvPr/>
        </p:nvSpPr>
        <p:spPr>
          <a:xfrm>
            <a:off x="979756" y="1532791"/>
            <a:ext cx="7401306" cy="954107"/>
          </a:xfrm>
          <a:prstGeom prst="rect">
            <a:avLst/>
          </a:prstGeom>
          <a:noFill/>
        </p:spPr>
        <p:txBody>
          <a:bodyPr wrap="square" lIns="91440" tIns="45720" rIns="91440" bIns="45720">
            <a:spAutoFit/>
          </a:bodyPr>
          <a:lstStyle/>
          <a:p>
            <a:pPr algn="ctr"/>
            <a:r>
              <a:rPr lang="vi-VN" sz="2800">
                <a:solidFill>
                  <a:srgbClr val="C00000"/>
                </a:solidFill>
                <a:effectLst>
                  <a:outerShdw blurRad="38100" dist="38100" dir="2700000" algn="tl">
                    <a:srgbClr val="000000">
                      <a:alpha val="43137"/>
                    </a:srgbClr>
                  </a:outerShdw>
                </a:effectLst>
              </a:rPr>
              <a:t>Tổ chức hội thảo định kỳ</a:t>
            </a:r>
          </a:p>
          <a:p>
            <a:pPr algn="ctr"/>
            <a:r>
              <a:rPr lang="vi-VN" sz="2800">
                <a:solidFill>
                  <a:srgbClr val="C00000"/>
                </a:solidFill>
                <a:effectLst>
                  <a:outerShdw blurRad="38100" dist="38100" dir="2700000" algn="tl">
                    <a:srgbClr val="000000">
                      <a:alpha val="43137"/>
                    </a:srgbClr>
                  </a:outerShdw>
                </a:effectLst>
              </a:rPr>
              <a:t>giữa bên phát triển và bên khách hàng</a:t>
            </a:r>
          </a:p>
        </p:txBody>
      </p:sp>
      <p:sp>
        <p:nvSpPr>
          <p:cNvPr id="11" name="TextBox 309">
            <a:extLst>
              <a:ext uri="{FF2B5EF4-FFF2-40B4-BE49-F238E27FC236}">
                <a16:creationId xmlns:a16="http://schemas.microsoft.com/office/drawing/2014/main" id="{FA3C275E-0D4A-5C69-75A3-C22DC4BD61B1}"/>
              </a:ext>
            </a:extLst>
          </p:cNvPr>
          <p:cNvSpPr txBox="1"/>
          <p:nvPr/>
        </p:nvSpPr>
        <p:spPr>
          <a:xfrm>
            <a:off x="704816" y="3075697"/>
            <a:ext cx="3113040" cy="1454244"/>
          </a:xfrm>
          <a:prstGeom prst="rect">
            <a:avLst/>
          </a:prstGeom>
          <a:noFill/>
        </p:spPr>
        <p:txBody>
          <a:bodyPr wrap="square" lIns="0" tIns="0" rIns="0" bIns="0" rtlCol="0">
            <a:spAutoFit/>
          </a:bodyPr>
          <a:lstStyle/>
          <a:p>
            <a:pPr marL="0">
              <a:lnSpc>
                <a:spcPct val="100000"/>
              </a:lnSpc>
            </a:pPr>
            <a:r>
              <a:rPr lang="en-US" altLang="zh-CN" sz="1600" dirty="0">
                <a:solidFill>
                  <a:srgbClr val="CB9700"/>
                </a:solidFill>
                <a:latin typeface="Wingdings"/>
                <a:ea typeface="Wingdings"/>
              </a:rPr>
              <a:t></a:t>
            </a:r>
            <a:r>
              <a:rPr lang="en-US" altLang="zh-CN" sz="1600" spc="89" dirty="0">
                <a:solidFill>
                  <a:srgbClr val="CB9700"/>
                </a:solidFill>
                <a:latin typeface="Wingdings"/>
                <a:cs typeface="Wingdings"/>
              </a:rPr>
              <a:t> </a:t>
            </a:r>
            <a:r>
              <a:rPr lang="en-US" altLang="zh-CN" sz="2200" dirty="0">
                <a:solidFill>
                  <a:srgbClr val="000000"/>
                </a:solidFill>
                <a:latin typeface="Arial"/>
                <a:ea typeface="Arial"/>
              </a:rPr>
              <a:t>Mục</a:t>
            </a:r>
            <a:r>
              <a:rPr lang="en-US" altLang="zh-CN" sz="2200" spc="44" dirty="0">
                <a:solidFill>
                  <a:srgbClr val="000000"/>
                </a:solidFill>
                <a:latin typeface="Arial"/>
                <a:cs typeface="Arial"/>
              </a:rPr>
              <a:t> </a:t>
            </a:r>
            <a:r>
              <a:rPr lang="en-US" altLang="zh-CN" sz="2200" dirty="0">
                <a:solidFill>
                  <a:srgbClr val="000000"/>
                </a:solidFill>
                <a:latin typeface="Arial"/>
                <a:ea typeface="Arial"/>
              </a:rPr>
              <a:t>đích</a:t>
            </a:r>
            <a:r>
              <a:rPr lang="en-US" altLang="zh-CN" sz="2200" spc="40" dirty="0">
                <a:solidFill>
                  <a:srgbClr val="000000"/>
                </a:solidFill>
                <a:latin typeface="Arial"/>
                <a:cs typeface="Arial"/>
              </a:rPr>
              <a:t> </a:t>
            </a:r>
            <a:r>
              <a:rPr lang="en-US" altLang="zh-CN" sz="2200" dirty="0">
                <a:solidFill>
                  <a:srgbClr val="000000"/>
                </a:solidFill>
                <a:latin typeface="Arial"/>
                <a:ea typeface="Arial"/>
              </a:rPr>
              <a:t>&amp;</a:t>
            </a:r>
            <a:r>
              <a:rPr lang="en-US" altLang="zh-CN" sz="2200" spc="40" dirty="0">
                <a:solidFill>
                  <a:srgbClr val="000000"/>
                </a:solidFill>
                <a:latin typeface="Arial"/>
                <a:cs typeface="Arial"/>
              </a:rPr>
              <a:t> </a:t>
            </a:r>
            <a:r>
              <a:rPr lang="en-US" altLang="zh-CN" sz="2200" dirty="0">
                <a:solidFill>
                  <a:srgbClr val="000000"/>
                </a:solidFill>
                <a:latin typeface="Arial"/>
                <a:ea typeface="Arial"/>
              </a:rPr>
              <a:t>mục</a:t>
            </a:r>
            <a:r>
              <a:rPr lang="en-US" altLang="zh-CN" sz="2200" spc="40" dirty="0">
                <a:solidFill>
                  <a:srgbClr val="000000"/>
                </a:solidFill>
                <a:latin typeface="Arial"/>
                <a:cs typeface="Arial"/>
              </a:rPr>
              <a:t> </a:t>
            </a:r>
            <a:r>
              <a:rPr lang="en-US" altLang="zh-CN" sz="2200" dirty="0">
                <a:solidFill>
                  <a:srgbClr val="000000"/>
                </a:solidFill>
                <a:latin typeface="Arial"/>
                <a:ea typeface="Arial"/>
              </a:rPr>
              <a:t>tiêu</a:t>
            </a:r>
          </a:p>
          <a:p>
            <a:pPr>
              <a:lnSpc>
                <a:spcPts val="475"/>
              </a:lnSpc>
            </a:pPr>
            <a:endParaRPr lang="en-US" dirty="0"/>
          </a:p>
          <a:p>
            <a:pPr marL="800100" lvl="1" indent="-342900">
              <a:buClr>
                <a:schemeClr val="accent3"/>
              </a:buClr>
              <a:buFont typeface="Wingdings" panose="05000000000000000000" pitchFamily="2" charset="2"/>
              <a:buChar char="§"/>
            </a:pPr>
            <a:r>
              <a:rPr lang="en-US" altLang="zh-CN" sz="2000">
                <a:solidFill>
                  <a:srgbClr val="000000"/>
                </a:solidFill>
                <a:latin typeface="Arial"/>
                <a:ea typeface="Arial"/>
              </a:rPr>
              <a:t>Nhận</a:t>
            </a:r>
            <a:r>
              <a:rPr lang="en-US" altLang="zh-CN" sz="2000" spc="55">
                <a:solidFill>
                  <a:srgbClr val="000000"/>
                </a:solidFill>
                <a:latin typeface="Arial"/>
                <a:cs typeface="Arial"/>
              </a:rPr>
              <a:t> </a:t>
            </a:r>
            <a:r>
              <a:rPr lang="en-US" altLang="zh-CN" sz="2000" dirty="0">
                <a:solidFill>
                  <a:srgbClr val="000000"/>
                </a:solidFill>
                <a:latin typeface="Arial"/>
                <a:ea typeface="Arial"/>
              </a:rPr>
              <a:t>ra</a:t>
            </a:r>
            <a:r>
              <a:rPr lang="en-US" altLang="zh-CN" sz="2000" spc="50" dirty="0">
                <a:solidFill>
                  <a:srgbClr val="000000"/>
                </a:solidFill>
                <a:latin typeface="Arial"/>
                <a:cs typeface="Arial"/>
              </a:rPr>
              <a:t> </a:t>
            </a:r>
            <a:r>
              <a:rPr lang="en-US" altLang="zh-CN" sz="2000" dirty="0">
                <a:solidFill>
                  <a:srgbClr val="000000"/>
                </a:solidFill>
                <a:latin typeface="Arial"/>
                <a:ea typeface="Arial"/>
              </a:rPr>
              <a:t>yêu</a:t>
            </a:r>
            <a:r>
              <a:rPr lang="en-US" altLang="zh-CN" sz="2000" spc="55" dirty="0">
                <a:solidFill>
                  <a:srgbClr val="000000"/>
                </a:solidFill>
                <a:latin typeface="Arial"/>
                <a:cs typeface="Arial"/>
              </a:rPr>
              <a:t> </a:t>
            </a:r>
            <a:r>
              <a:rPr lang="en-US" altLang="zh-CN" sz="2000" dirty="0">
                <a:solidFill>
                  <a:srgbClr val="000000"/>
                </a:solidFill>
                <a:latin typeface="Arial"/>
                <a:ea typeface="Arial"/>
              </a:rPr>
              <a:t>cầu</a:t>
            </a:r>
          </a:p>
          <a:p>
            <a:pPr marL="742950" lvl="1" indent="-285750">
              <a:lnSpc>
                <a:spcPts val="475"/>
              </a:lnSpc>
              <a:buClr>
                <a:schemeClr val="accent3"/>
              </a:buClr>
              <a:buFont typeface="Wingdings" panose="05000000000000000000" pitchFamily="2" charset="2"/>
              <a:buChar char="§"/>
            </a:pPr>
            <a:endParaRPr lang="en-US" dirty="0"/>
          </a:p>
          <a:p>
            <a:pPr marL="800100" lvl="1" indent="-342900">
              <a:buClr>
                <a:schemeClr val="accent3"/>
              </a:buClr>
              <a:buFont typeface="Wingdings" panose="05000000000000000000" pitchFamily="2" charset="2"/>
              <a:buChar char="§"/>
            </a:pPr>
            <a:r>
              <a:rPr lang="en-US" altLang="zh-CN" sz="2000">
                <a:solidFill>
                  <a:srgbClr val="000000"/>
                </a:solidFill>
                <a:latin typeface="Arial"/>
                <a:ea typeface="Arial"/>
              </a:rPr>
              <a:t>Hiểu</a:t>
            </a:r>
            <a:r>
              <a:rPr lang="en-US" altLang="zh-CN" sz="2000" spc="75">
                <a:solidFill>
                  <a:srgbClr val="000000"/>
                </a:solidFill>
                <a:latin typeface="Arial"/>
                <a:cs typeface="Arial"/>
              </a:rPr>
              <a:t> </a:t>
            </a:r>
            <a:r>
              <a:rPr lang="en-US" altLang="zh-CN" sz="2000" dirty="0">
                <a:solidFill>
                  <a:srgbClr val="000000"/>
                </a:solidFill>
                <a:latin typeface="Arial"/>
                <a:ea typeface="Arial"/>
              </a:rPr>
              <a:t>yêu</a:t>
            </a:r>
            <a:r>
              <a:rPr lang="en-US" altLang="zh-CN" sz="2000" spc="69" dirty="0">
                <a:solidFill>
                  <a:srgbClr val="000000"/>
                </a:solidFill>
                <a:latin typeface="Arial"/>
                <a:cs typeface="Arial"/>
              </a:rPr>
              <a:t> </a:t>
            </a:r>
            <a:r>
              <a:rPr lang="en-US" altLang="zh-CN" sz="2000" dirty="0">
                <a:solidFill>
                  <a:srgbClr val="000000"/>
                </a:solidFill>
                <a:latin typeface="Arial"/>
                <a:ea typeface="Arial"/>
              </a:rPr>
              <a:t>cầu</a:t>
            </a:r>
          </a:p>
          <a:p>
            <a:pPr marL="742950" lvl="1" indent="-285750">
              <a:lnSpc>
                <a:spcPts val="475"/>
              </a:lnSpc>
              <a:buClr>
                <a:schemeClr val="accent3"/>
              </a:buClr>
              <a:buFont typeface="Wingdings" panose="05000000000000000000" pitchFamily="2" charset="2"/>
              <a:buChar char="§"/>
            </a:pPr>
            <a:endParaRPr lang="en-US" dirty="0"/>
          </a:p>
          <a:p>
            <a:pPr marL="800100" lvl="1" indent="-342900">
              <a:buClr>
                <a:schemeClr val="accent3"/>
              </a:buClr>
              <a:buFont typeface="Wingdings" panose="05000000000000000000" pitchFamily="2" charset="2"/>
              <a:buChar char="§"/>
            </a:pPr>
            <a:r>
              <a:rPr lang="en-US" altLang="zh-CN" sz="2000">
                <a:solidFill>
                  <a:srgbClr val="000000"/>
                </a:solidFill>
                <a:latin typeface="Arial"/>
              </a:rPr>
              <a:t>Thiết </a:t>
            </a:r>
            <a:r>
              <a:rPr lang="en-US" altLang="zh-CN" sz="2000" dirty="0">
                <a:solidFill>
                  <a:srgbClr val="000000"/>
                </a:solidFill>
                <a:latin typeface="Arial"/>
              </a:rPr>
              <a:t>kế giải pháp</a:t>
            </a:r>
          </a:p>
        </p:txBody>
      </p:sp>
      <p:sp>
        <p:nvSpPr>
          <p:cNvPr id="12" name="TextBox 310">
            <a:extLst>
              <a:ext uri="{FF2B5EF4-FFF2-40B4-BE49-F238E27FC236}">
                <a16:creationId xmlns:a16="http://schemas.microsoft.com/office/drawing/2014/main" id="{3F0B5F5E-6197-97E2-0889-ACE4CC5C35F6}"/>
              </a:ext>
            </a:extLst>
          </p:cNvPr>
          <p:cNvSpPr txBox="1"/>
          <p:nvPr/>
        </p:nvSpPr>
        <p:spPr>
          <a:xfrm>
            <a:off x="4279770" y="3054076"/>
            <a:ext cx="4585590" cy="2697598"/>
          </a:xfrm>
          <a:prstGeom prst="rect">
            <a:avLst/>
          </a:prstGeom>
          <a:noFill/>
        </p:spPr>
        <p:txBody>
          <a:bodyPr wrap="square" lIns="0" tIns="0" rIns="0" bIns="0" rtlCol="0">
            <a:spAutoFit/>
          </a:bodyPr>
          <a:lstStyle/>
          <a:p>
            <a:pPr marL="0">
              <a:lnSpc>
                <a:spcPct val="100000"/>
              </a:lnSpc>
              <a:spcBef>
                <a:spcPts val="600"/>
              </a:spcBef>
            </a:pPr>
            <a:r>
              <a:rPr lang="en-US" altLang="zh-CN" sz="1600">
                <a:solidFill>
                  <a:srgbClr val="CB9700"/>
                </a:solidFill>
                <a:latin typeface="Wingdings"/>
                <a:ea typeface="Wingdings"/>
              </a:rPr>
              <a:t></a:t>
            </a:r>
            <a:r>
              <a:rPr lang="en-US" altLang="zh-CN" sz="1600" spc="175">
                <a:solidFill>
                  <a:srgbClr val="CB9700"/>
                </a:solidFill>
                <a:latin typeface="Wingdings"/>
                <a:cs typeface="Wingdings"/>
              </a:rPr>
              <a:t> </a:t>
            </a:r>
            <a:r>
              <a:rPr lang="en-US" altLang="zh-CN" sz="2200">
                <a:solidFill>
                  <a:srgbClr val="000000"/>
                </a:solidFill>
                <a:latin typeface="Arial"/>
                <a:ea typeface="Arial"/>
              </a:rPr>
              <a:t>Ng</a:t>
            </a:r>
            <a:r>
              <a:rPr lang="en-US" altLang="zh-CN" sz="2200" spc="80">
                <a:solidFill>
                  <a:srgbClr val="000000"/>
                </a:solidFill>
                <a:latin typeface="Arial"/>
                <a:ea typeface="Arial"/>
                <a:cs typeface="Arial"/>
              </a:rPr>
              <a:t>ư</a:t>
            </a:r>
            <a:r>
              <a:rPr lang="en-US" altLang="zh-CN" sz="2200">
                <a:solidFill>
                  <a:srgbClr val="000000"/>
                </a:solidFill>
                <a:latin typeface="Arial"/>
                <a:ea typeface="Arial"/>
              </a:rPr>
              <a:t>ời</a:t>
            </a:r>
            <a:r>
              <a:rPr lang="en-US" altLang="zh-CN" sz="2200" spc="80">
                <a:solidFill>
                  <a:srgbClr val="000000"/>
                </a:solidFill>
                <a:latin typeface="Arial"/>
                <a:cs typeface="Arial"/>
              </a:rPr>
              <a:t> </a:t>
            </a:r>
            <a:r>
              <a:rPr lang="en-US" altLang="zh-CN" sz="2200" dirty="0">
                <a:solidFill>
                  <a:srgbClr val="000000"/>
                </a:solidFill>
                <a:latin typeface="Arial"/>
                <a:ea typeface="Arial"/>
              </a:rPr>
              <a:t>tham</a:t>
            </a:r>
            <a:r>
              <a:rPr lang="en-US" altLang="zh-CN" sz="2200" spc="75" dirty="0">
                <a:solidFill>
                  <a:srgbClr val="000000"/>
                </a:solidFill>
                <a:latin typeface="Arial"/>
                <a:cs typeface="Arial"/>
              </a:rPr>
              <a:t> </a:t>
            </a:r>
            <a:r>
              <a:rPr lang="en-US" altLang="zh-CN" sz="2200" dirty="0">
                <a:solidFill>
                  <a:srgbClr val="000000"/>
                </a:solidFill>
                <a:latin typeface="Arial"/>
                <a:ea typeface="Arial"/>
              </a:rPr>
              <a:t>gia</a:t>
            </a:r>
          </a:p>
          <a:p>
            <a:pPr marL="800100" lvl="1" indent="-342900">
              <a:lnSpc>
                <a:spcPct val="130000"/>
              </a:lnSpc>
              <a:buClr>
                <a:schemeClr val="accent3"/>
              </a:buClr>
              <a:buFont typeface="Wingdings" panose="05000000000000000000" pitchFamily="2" charset="2"/>
              <a:buChar char="§"/>
            </a:pPr>
            <a:r>
              <a:rPr lang="en-US" altLang="zh-CN" sz="2000">
                <a:solidFill>
                  <a:srgbClr val="000000"/>
                </a:solidFill>
                <a:latin typeface="Arial"/>
                <a:ea typeface="Arial"/>
              </a:rPr>
              <a:t>Chủ</a:t>
            </a:r>
            <a:r>
              <a:rPr lang="en-US" altLang="zh-CN" sz="2000" spc="64">
                <a:solidFill>
                  <a:srgbClr val="000000"/>
                </a:solidFill>
                <a:latin typeface="Arial"/>
                <a:cs typeface="Arial"/>
              </a:rPr>
              <a:t> </a:t>
            </a:r>
            <a:r>
              <a:rPr lang="en-US" altLang="zh-CN" sz="2000">
                <a:solidFill>
                  <a:srgbClr val="000000"/>
                </a:solidFill>
                <a:latin typeface="Arial"/>
                <a:ea typeface="Arial"/>
              </a:rPr>
              <a:t>đầu</a:t>
            </a:r>
            <a:r>
              <a:rPr lang="en-US" altLang="zh-CN" sz="2000" spc="69">
                <a:solidFill>
                  <a:srgbClr val="000000"/>
                </a:solidFill>
                <a:latin typeface="Arial"/>
                <a:cs typeface="Arial"/>
              </a:rPr>
              <a:t> t</a:t>
            </a:r>
            <a:r>
              <a:rPr lang="en-US" altLang="zh-CN" sz="2000" spc="69" dirty="0">
                <a:solidFill>
                  <a:srgbClr val="000000"/>
                </a:solidFill>
                <a:latin typeface="Arial"/>
                <a:cs typeface="Arial"/>
              </a:rPr>
              <a:t>ư</a:t>
            </a:r>
            <a:endParaRPr lang="en-US" altLang="zh-CN" sz="2000" dirty="0">
              <a:solidFill>
                <a:srgbClr val="000000"/>
              </a:solidFill>
              <a:latin typeface="Arial"/>
              <a:ea typeface="Arial"/>
            </a:endParaRPr>
          </a:p>
          <a:p>
            <a:pPr marL="800100" lvl="1" indent="-342900">
              <a:lnSpc>
                <a:spcPct val="130000"/>
              </a:lnSpc>
              <a:buClr>
                <a:schemeClr val="accent3"/>
              </a:buClr>
              <a:buFont typeface="Wingdings" panose="05000000000000000000" pitchFamily="2" charset="2"/>
              <a:buChar char="§"/>
            </a:pPr>
            <a:r>
              <a:rPr lang="en-US" altLang="zh-CN" sz="2000">
                <a:solidFill>
                  <a:srgbClr val="000000"/>
                </a:solidFill>
                <a:latin typeface="Arial"/>
                <a:ea typeface="Arial"/>
              </a:rPr>
              <a:t>Ng</a:t>
            </a:r>
            <a:r>
              <a:rPr lang="en-US" altLang="zh-CN" sz="2000" spc="69">
                <a:solidFill>
                  <a:srgbClr val="000000"/>
                </a:solidFill>
                <a:latin typeface="Arial"/>
                <a:ea typeface="Arial"/>
                <a:cs typeface="Arial"/>
              </a:rPr>
              <a:t>ư</a:t>
            </a:r>
            <a:r>
              <a:rPr lang="en-US" altLang="zh-CN" sz="2000">
                <a:solidFill>
                  <a:srgbClr val="000000"/>
                </a:solidFill>
                <a:latin typeface="Arial"/>
                <a:ea typeface="Arial"/>
              </a:rPr>
              <a:t>ời</a:t>
            </a:r>
            <a:r>
              <a:rPr lang="en-US" altLang="zh-CN" sz="2000" spc="75">
                <a:solidFill>
                  <a:srgbClr val="000000"/>
                </a:solidFill>
                <a:latin typeface="Arial"/>
                <a:cs typeface="Arial"/>
              </a:rPr>
              <a:t> </a:t>
            </a:r>
            <a:r>
              <a:rPr lang="en-US" altLang="zh-CN" sz="2000" dirty="0">
                <a:solidFill>
                  <a:srgbClr val="000000"/>
                </a:solidFill>
                <a:latin typeface="Arial"/>
                <a:ea typeface="Arial"/>
              </a:rPr>
              <a:t>dùng</a:t>
            </a:r>
            <a:r>
              <a:rPr lang="en-US" altLang="zh-CN" sz="2000" spc="69" dirty="0">
                <a:solidFill>
                  <a:srgbClr val="000000"/>
                </a:solidFill>
                <a:latin typeface="Arial"/>
                <a:cs typeface="Arial"/>
              </a:rPr>
              <a:t> </a:t>
            </a:r>
            <a:r>
              <a:rPr lang="en-US" altLang="zh-CN" sz="2000" dirty="0">
                <a:solidFill>
                  <a:srgbClr val="000000"/>
                </a:solidFill>
                <a:latin typeface="Arial"/>
                <a:ea typeface="Arial"/>
              </a:rPr>
              <a:t>nghiệp</a:t>
            </a:r>
            <a:r>
              <a:rPr lang="en-US" altLang="zh-CN" sz="2000" spc="69" dirty="0">
                <a:solidFill>
                  <a:srgbClr val="000000"/>
                </a:solidFill>
                <a:latin typeface="Arial"/>
                <a:cs typeface="Arial"/>
              </a:rPr>
              <a:t> </a:t>
            </a:r>
            <a:r>
              <a:rPr lang="en-US" altLang="zh-CN" sz="2000" dirty="0">
                <a:solidFill>
                  <a:srgbClr val="000000"/>
                </a:solidFill>
                <a:latin typeface="Arial"/>
                <a:ea typeface="Arial"/>
              </a:rPr>
              <a:t>vụ</a:t>
            </a:r>
          </a:p>
          <a:p>
            <a:pPr marL="800100" lvl="1" indent="-342900">
              <a:lnSpc>
                <a:spcPct val="130000"/>
              </a:lnSpc>
              <a:buClr>
                <a:schemeClr val="accent3"/>
              </a:buClr>
              <a:buFont typeface="Wingdings" panose="05000000000000000000" pitchFamily="2" charset="2"/>
              <a:buChar char="§"/>
            </a:pPr>
            <a:r>
              <a:rPr lang="en-US" altLang="zh-CN" sz="2000">
                <a:solidFill>
                  <a:srgbClr val="000000"/>
                </a:solidFill>
                <a:latin typeface="Arial"/>
                <a:ea typeface="Arial"/>
              </a:rPr>
              <a:t>Ng</a:t>
            </a:r>
            <a:r>
              <a:rPr lang="en-US" altLang="zh-CN" sz="2000" spc="60">
                <a:solidFill>
                  <a:srgbClr val="000000"/>
                </a:solidFill>
                <a:latin typeface="Arial"/>
                <a:ea typeface="Arial"/>
                <a:cs typeface="Arial"/>
              </a:rPr>
              <a:t>ư</a:t>
            </a:r>
            <a:r>
              <a:rPr lang="en-US" altLang="zh-CN" sz="2000">
                <a:solidFill>
                  <a:srgbClr val="000000"/>
                </a:solidFill>
                <a:latin typeface="Arial"/>
                <a:ea typeface="Arial"/>
              </a:rPr>
              <a:t>ời</a:t>
            </a:r>
            <a:r>
              <a:rPr lang="en-US" altLang="zh-CN" sz="2000" spc="64">
                <a:solidFill>
                  <a:srgbClr val="000000"/>
                </a:solidFill>
                <a:latin typeface="Arial"/>
                <a:cs typeface="Arial"/>
              </a:rPr>
              <a:t> </a:t>
            </a:r>
            <a:r>
              <a:rPr lang="en-US" altLang="zh-CN" sz="2000" dirty="0">
                <a:solidFill>
                  <a:srgbClr val="000000"/>
                </a:solidFill>
                <a:latin typeface="Arial"/>
                <a:ea typeface="Arial"/>
              </a:rPr>
              <a:t>quản</a:t>
            </a:r>
            <a:r>
              <a:rPr lang="en-US" altLang="zh-CN" sz="2000" spc="64" dirty="0">
                <a:solidFill>
                  <a:srgbClr val="000000"/>
                </a:solidFill>
                <a:latin typeface="Arial"/>
                <a:cs typeface="Arial"/>
              </a:rPr>
              <a:t> </a:t>
            </a:r>
            <a:r>
              <a:rPr lang="en-US" altLang="zh-CN" sz="2000" dirty="0">
                <a:solidFill>
                  <a:srgbClr val="000000"/>
                </a:solidFill>
                <a:latin typeface="Arial"/>
                <a:ea typeface="Arial"/>
              </a:rPr>
              <a:t>lý</a:t>
            </a:r>
            <a:r>
              <a:rPr lang="en-US" altLang="zh-CN" sz="2000" spc="60" dirty="0">
                <a:solidFill>
                  <a:srgbClr val="000000"/>
                </a:solidFill>
                <a:latin typeface="Arial"/>
                <a:cs typeface="Arial"/>
              </a:rPr>
              <a:t> </a:t>
            </a:r>
            <a:r>
              <a:rPr lang="en-US" altLang="zh-CN" sz="2000">
                <a:solidFill>
                  <a:srgbClr val="000000"/>
                </a:solidFill>
                <a:latin typeface="Arial"/>
                <a:ea typeface="Arial"/>
              </a:rPr>
              <a:t>dự</a:t>
            </a:r>
            <a:r>
              <a:rPr lang="en-US" altLang="zh-CN" sz="2000" spc="64">
                <a:solidFill>
                  <a:srgbClr val="000000"/>
                </a:solidFill>
                <a:latin typeface="Arial"/>
                <a:cs typeface="Arial"/>
              </a:rPr>
              <a:t> </a:t>
            </a:r>
            <a:r>
              <a:rPr lang="en-US" altLang="zh-CN" sz="2000">
                <a:solidFill>
                  <a:srgbClr val="000000"/>
                </a:solidFill>
                <a:latin typeface="Arial"/>
                <a:ea typeface="Arial"/>
              </a:rPr>
              <a:t>án</a:t>
            </a:r>
          </a:p>
          <a:p>
            <a:pPr marL="800100" lvl="1" indent="-342900">
              <a:lnSpc>
                <a:spcPct val="130000"/>
              </a:lnSpc>
              <a:buClr>
                <a:schemeClr val="accent3"/>
              </a:buClr>
              <a:buFont typeface="Wingdings" panose="05000000000000000000" pitchFamily="2" charset="2"/>
              <a:buChar char="§"/>
            </a:pPr>
            <a:r>
              <a:rPr lang="en-US" altLang="zh-CN" sz="2000">
                <a:solidFill>
                  <a:srgbClr val="000000"/>
                </a:solidFill>
                <a:latin typeface="Arial"/>
                <a:ea typeface="Arial"/>
              </a:rPr>
              <a:t>Nhà phân tích hệ thống và các kỹ thuật viên và đội ngũ phát triển hệ thống</a:t>
            </a:r>
            <a:endParaRPr lang="en-US" altLang="zh-CN" sz="2000" dirty="0">
              <a:solidFill>
                <a:srgbClr val="000000"/>
              </a:solidFill>
              <a:latin typeface="Arial"/>
              <a:ea typeface="Arial"/>
            </a:endParaRPr>
          </a:p>
        </p:txBody>
      </p:sp>
    </p:spTree>
    <p:extLst>
      <p:ext uri="{BB962C8B-B14F-4D97-AF65-F5344CB8AC3E}">
        <p14:creationId xmlns:p14="http://schemas.microsoft.com/office/powerpoint/2010/main" val="18757955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2.4</a:t>
            </a:r>
            <a:r>
              <a:rPr lang="en-US" altLang="zh-CN" sz="3000" b="1">
                <a:solidFill>
                  <a:srgbClr val="FEFEFE"/>
                </a:solidFill>
                <a:latin typeface="Times New Roman"/>
                <a:cs typeface="Times New Roman"/>
              </a:rPr>
              <a:t> </a:t>
            </a:r>
            <a:r>
              <a:rPr lang="vi-VN" altLang="zh-CN" sz="2800" b="1">
                <a:solidFill>
                  <a:srgbClr val="FEFEFE"/>
                </a:solidFill>
                <a:latin typeface="Times New Roman"/>
                <a:ea typeface="Times New Roman"/>
              </a:rPr>
              <a:t>PHƯƠNG PHÁP JAD </a:t>
            </a:r>
            <a:r>
              <a:rPr lang="en-US" altLang="zh-CN" sz="2000" b="1">
                <a:solidFill>
                  <a:srgbClr val="FEFEFE"/>
                </a:solidFill>
                <a:latin typeface="Times New Roman"/>
                <a:ea typeface="Times New Roman"/>
              </a:rPr>
              <a:t>(</a:t>
            </a:r>
            <a:r>
              <a:rPr lang="vi-VN" altLang="zh-CN" sz="2000" b="1">
                <a:solidFill>
                  <a:srgbClr val="FEFEFE"/>
                </a:solidFill>
                <a:latin typeface="Times New Roman"/>
                <a:ea typeface="Times New Roman"/>
              </a:rPr>
              <a:t>Joint Application Design</a:t>
            </a:r>
            <a:r>
              <a:rPr lang="en-US" altLang="zh-CN" sz="2000" b="1">
                <a:solidFill>
                  <a:srgbClr val="FEFEFE"/>
                </a:solidFill>
                <a:latin typeface="Times New Roman"/>
                <a:ea typeface="Times New Roman"/>
              </a:rPr>
              <a:t>)</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2" name="Freeform 227">
            <a:extLst>
              <a:ext uri="{FF2B5EF4-FFF2-40B4-BE49-F238E27FC236}">
                <a16:creationId xmlns:a16="http://schemas.microsoft.com/office/drawing/2014/main" id="{C1A2B302-0B90-CD13-D9D8-741A7848CD19}"/>
              </a:ext>
            </a:extLst>
          </p:cNvPr>
          <p:cNvSpPr/>
          <p:nvPr/>
        </p:nvSpPr>
        <p:spPr>
          <a:xfrm>
            <a:off x="979756" y="1421397"/>
            <a:ext cx="7401306" cy="1176896"/>
          </a:xfrm>
          <a:custGeom>
            <a:avLst/>
            <a:gdLst>
              <a:gd name="connsiteX0" fmla="*/ 9906 w 7401306"/>
              <a:gd name="connsiteY0" fmla="*/ 552449 h 543305"/>
              <a:gd name="connsiteX1" fmla="*/ 7401306 w 7401306"/>
              <a:gd name="connsiteY1" fmla="*/ 552449 h 543305"/>
              <a:gd name="connsiteX2" fmla="*/ 7401306 w 7401306"/>
              <a:gd name="connsiteY2" fmla="*/ 9907 h 543305"/>
              <a:gd name="connsiteX3" fmla="*/ 9906 w 7401306"/>
              <a:gd name="connsiteY3" fmla="*/ 9907 h 543305"/>
              <a:gd name="connsiteX4" fmla="*/ 9906 w 7401306"/>
              <a:gd name="connsiteY4" fmla="*/ 552449 h 543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01306" h="543305">
                <a:moveTo>
                  <a:pt x="9906" y="552449"/>
                </a:moveTo>
                <a:lnTo>
                  <a:pt x="7401306" y="552449"/>
                </a:lnTo>
                <a:lnTo>
                  <a:pt x="7401306" y="9907"/>
                </a:lnTo>
                <a:lnTo>
                  <a:pt x="9906" y="9907"/>
                </a:lnTo>
                <a:lnTo>
                  <a:pt x="9906" y="552449"/>
                </a:lnTo>
                <a:close/>
              </a:path>
            </a:pathLst>
          </a:cu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2400">
              <a:solidFill>
                <a:srgbClr val="C00000"/>
              </a:solidFill>
              <a:effectLst>
                <a:outerShdw blurRad="38100" dist="38100" dir="2700000" algn="tl">
                  <a:srgbClr val="000000">
                    <a:alpha val="43137"/>
                  </a:srgbClr>
                </a:outerShdw>
              </a:effectLst>
            </a:endParaRPr>
          </a:p>
        </p:txBody>
      </p:sp>
      <p:sp>
        <p:nvSpPr>
          <p:cNvPr id="4" name="Rectangle 3">
            <a:extLst>
              <a:ext uri="{FF2B5EF4-FFF2-40B4-BE49-F238E27FC236}">
                <a16:creationId xmlns:a16="http://schemas.microsoft.com/office/drawing/2014/main" id="{FF905969-7F75-8AC8-BA30-B1EAE93F39D0}"/>
              </a:ext>
            </a:extLst>
          </p:cNvPr>
          <p:cNvSpPr/>
          <p:nvPr/>
        </p:nvSpPr>
        <p:spPr>
          <a:xfrm>
            <a:off x="979756" y="1532791"/>
            <a:ext cx="7401306" cy="954107"/>
          </a:xfrm>
          <a:prstGeom prst="rect">
            <a:avLst/>
          </a:prstGeom>
          <a:noFill/>
        </p:spPr>
        <p:txBody>
          <a:bodyPr wrap="square" lIns="91440" tIns="45720" rIns="91440" bIns="45720">
            <a:spAutoFit/>
          </a:bodyPr>
          <a:lstStyle/>
          <a:p>
            <a:pPr algn="ctr"/>
            <a:r>
              <a:rPr lang="vi-VN" sz="2800">
                <a:solidFill>
                  <a:srgbClr val="C00000"/>
                </a:solidFill>
                <a:effectLst>
                  <a:outerShdw blurRad="38100" dist="38100" dir="2700000" algn="tl">
                    <a:srgbClr val="000000">
                      <a:alpha val="43137"/>
                    </a:srgbClr>
                  </a:outerShdw>
                </a:effectLst>
              </a:rPr>
              <a:t>Tổ chức hội thảo định kỳ</a:t>
            </a:r>
          </a:p>
          <a:p>
            <a:pPr algn="ctr"/>
            <a:r>
              <a:rPr lang="vi-VN" sz="2800">
                <a:solidFill>
                  <a:srgbClr val="C00000"/>
                </a:solidFill>
                <a:effectLst>
                  <a:outerShdw blurRad="38100" dist="38100" dir="2700000" algn="tl">
                    <a:srgbClr val="000000">
                      <a:alpha val="43137"/>
                    </a:srgbClr>
                  </a:outerShdw>
                </a:effectLst>
              </a:rPr>
              <a:t>giữa bên phát triển và bên khách hàng</a:t>
            </a:r>
          </a:p>
        </p:txBody>
      </p:sp>
      <p:sp>
        <p:nvSpPr>
          <p:cNvPr id="11" name="TextBox 309">
            <a:extLst>
              <a:ext uri="{FF2B5EF4-FFF2-40B4-BE49-F238E27FC236}">
                <a16:creationId xmlns:a16="http://schemas.microsoft.com/office/drawing/2014/main" id="{FA3C275E-0D4A-5C69-75A3-C22DC4BD61B1}"/>
              </a:ext>
            </a:extLst>
          </p:cNvPr>
          <p:cNvSpPr txBox="1"/>
          <p:nvPr/>
        </p:nvSpPr>
        <p:spPr>
          <a:xfrm>
            <a:off x="700255" y="3034135"/>
            <a:ext cx="8217502" cy="2600712"/>
          </a:xfrm>
          <a:prstGeom prst="rect">
            <a:avLst/>
          </a:prstGeom>
          <a:noFill/>
        </p:spPr>
        <p:txBody>
          <a:bodyPr wrap="square" lIns="0" tIns="0" rIns="0" bIns="0" rtlCol="0">
            <a:spAutoFit/>
          </a:bodyPr>
          <a:lstStyle/>
          <a:p>
            <a:pPr>
              <a:lnSpc>
                <a:spcPct val="100000"/>
              </a:lnSpc>
              <a:spcBef>
                <a:spcPts val="600"/>
              </a:spcBef>
            </a:pPr>
            <a:r>
              <a:rPr lang="en-US" altLang="zh-CN" sz="2400">
                <a:solidFill>
                  <a:srgbClr val="CB9700"/>
                </a:solidFill>
                <a:latin typeface="Wingdings"/>
                <a:ea typeface="Wingdings"/>
              </a:rPr>
              <a:t> </a:t>
            </a:r>
            <a:r>
              <a:rPr lang="vi-VN" altLang="zh-CN" sz="2200">
                <a:solidFill>
                  <a:srgbClr val="FF0000"/>
                </a:solidFill>
                <a:latin typeface="Arial"/>
                <a:ea typeface="Arial"/>
              </a:rPr>
              <a:t>Ư</a:t>
            </a:r>
            <a:r>
              <a:rPr lang="en-US" altLang="zh-CN" sz="2200">
                <a:solidFill>
                  <a:srgbClr val="FF0000"/>
                </a:solidFill>
                <a:latin typeface="Arial"/>
                <a:ea typeface="Arial"/>
              </a:rPr>
              <a:t>u nhược điểm: </a:t>
            </a:r>
          </a:p>
          <a:p>
            <a:pPr marL="800100" lvl="1" indent="-342900">
              <a:spcBef>
                <a:spcPts val="600"/>
              </a:spcBef>
              <a:buFont typeface="Arial" panose="020B0604020202020204" pitchFamily="34" charset="0"/>
              <a:buChar char="•"/>
            </a:pPr>
            <a:r>
              <a:rPr lang="en-US" altLang="zh-CN" sz="2000">
                <a:latin typeface="Arial"/>
                <a:ea typeface="Arial"/>
              </a:rPr>
              <a:t>H</a:t>
            </a:r>
            <a:r>
              <a:rPr lang="vi-VN" altLang="zh-CN" sz="2000">
                <a:latin typeface="Arial"/>
                <a:ea typeface="Arial"/>
              </a:rPr>
              <a:t>iệu quả, cho kết quả nhanh</a:t>
            </a:r>
            <a:endParaRPr lang="en-US" altLang="zh-CN" sz="2000">
              <a:latin typeface="Arial"/>
              <a:ea typeface="Arial"/>
            </a:endParaRPr>
          </a:p>
          <a:p>
            <a:pPr marL="800100" lvl="1" indent="-342900">
              <a:spcBef>
                <a:spcPts val="600"/>
              </a:spcBef>
              <a:buFont typeface="Arial" panose="020B0604020202020204" pitchFamily="34" charset="0"/>
              <a:buChar char="•"/>
            </a:pPr>
            <a:r>
              <a:rPr lang="vi-VN" altLang="zh-CN" sz="2000">
                <a:latin typeface="Arial"/>
                <a:ea typeface="Arial"/>
              </a:rPr>
              <a:t>hiều vấn đề được thảo luận đi đến thống nhất</a:t>
            </a:r>
            <a:endParaRPr lang="en-US" altLang="zh-CN" sz="2000">
              <a:latin typeface="Arial"/>
              <a:ea typeface="Arial"/>
            </a:endParaRPr>
          </a:p>
          <a:p>
            <a:pPr marL="800100" lvl="1" indent="-342900">
              <a:spcBef>
                <a:spcPts val="600"/>
              </a:spcBef>
              <a:buFont typeface="Arial" panose="020B0604020202020204" pitchFamily="34" charset="0"/>
              <a:buChar char="•"/>
            </a:pPr>
            <a:r>
              <a:rPr lang="en-US" altLang="zh-CN" sz="2000">
                <a:latin typeface="Arial"/>
                <a:ea typeface="Arial"/>
              </a:rPr>
              <a:t>N</a:t>
            </a:r>
            <a:r>
              <a:rPr lang="vi-VN" altLang="zh-CN" sz="2000">
                <a:latin typeface="Arial"/>
                <a:ea typeface="Arial"/>
              </a:rPr>
              <a:t>hiều thông tin được bổ sung và làm chính xác</a:t>
            </a:r>
            <a:endParaRPr lang="en-US" altLang="zh-CN" sz="2000">
              <a:latin typeface="Arial"/>
              <a:ea typeface="Arial"/>
            </a:endParaRPr>
          </a:p>
          <a:p>
            <a:pPr marL="800100" lvl="1" indent="-342900">
              <a:spcBef>
                <a:spcPts val="600"/>
              </a:spcBef>
              <a:buFont typeface="Arial" panose="020B0604020202020204" pitchFamily="34" charset="0"/>
              <a:buChar char="•"/>
            </a:pPr>
            <a:r>
              <a:rPr lang="en-US" altLang="zh-CN" sz="2000">
                <a:latin typeface="Arial"/>
                <a:ea typeface="Arial"/>
              </a:rPr>
              <a:t>C</a:t>
            </a:r>
            <a:r>
              <a:rPr lang="vi-VN" altLang="zh-CN" sz="2000">
                <a:latin typeface="Arial"/>
                <a:ea typeface="Arial"/>
              </a:rPr>
              <a:t>ần có các phương tiện trợ giúp chuyên dụng và những người có kinh nghiệm tổ chức</a:t>
            </a:r>
            <a:endParaRPr lang="en-US" altLang="zh-CN" sz="2000">
              <a:latin typeface="Arial"/>
              <a:ea typeface="Arial"/>
            </a:endParaRPr>
          </a:p>
          <a:p>
            <a:pPr marL="800100" lvl="1" indent="-342900">
              <a:spcBef>
                <a:spcPts val="600"/>
              </a:spcBef>
              <a:buFont typeface="Arial" panose="020B0604020202020204" pitchFamily="34" charset="0"/>
              <a:buChar char="•"/>
            </a:pPr>
            <a:r>
              <a:rPr lang="en-US" altLang="zh-CN" sz="2000">
                <a:latin typeface="Arial"/>
              </a:rPr>
              <a:t>C</a:t>
            </a:r>
            <a:r>
              <a:rPr lang="vi-VN" altLang="zh-CN" sz="2000">
                <a:latin typeface="Arial"/>
              </a:rPr>
              <a:t>hi phí tốn kém và cần nhiều thời gian của những người tham gia</a:t>
            </a:r>
            <a:endParaRPr lang="en-US" altLang="zh-CN" sz="2000" dirty="0">
              <a:latin typeface="Arial"/>
            </a:endParaRPr>
          </a:p>
        </p:txBody>
      </p:sp>
    </p:spTree>
    <p:extLst>
      <p:ext uri="{BB962C8B-B14F-4D97-AF65-F5344CB8AC3E}">
        <p14:creationId xmlns:p14="http://schemas.microsoft.com/office/powerpoint/2010/main" val="42100275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2.5</a:t>
            </a:r>
            <a:r>
              <a:rPr lang="en-US" altLang="zh-CN" sz="3000" b="1">
                <a:solidFill>
                  <a:srgbClr val="FEFEFE"/>
                </a:solidFill>
                <a:latin typeface="Times New Roman"/>
                <a:cs typeface="Times New Roman"/>
              </a:rPr>
              <a:t> </a:t>
            </a:r>
            <a:r>
              <a:rPr lang="vi-VN" altLang="zh-CN" sz="2800" b="1">
                <a:solidFill>
                  <a:srgbClr val="FEFEFE"/>
                </a:solidFill>
                <a:latin typeface="Times New Roman"/>
                <a:ea typeface="Times New Roman"/>
              </a:rPr>
              <a:t>PHƯƠNG PHÁP NGHIÊN CỨU TÀI LIỆU</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2" name="Freeform 227">
            <a:extLst>
              <a:ext uri="{FF2B5EF4-FFF2-40B4-BE49-F238E27FC236}">
                <a16:creationId xmlns:a16="http://schemas.microsoft.com/office/drawing/2014/main" id="{C1A2B302-0B90-CD13-D9D8-741A7848CD19}"/>
              </a:ext>
            </a:extLst>
          </p:cNvPr>
          <p:cNvSpPr/>
          <p:nvPr/>
        </p:nvSpPr>
        <p:spPr>
          <a:xfrm>
            <a:off x="979756" y="1421397"/>
            <a:ext cx="7401306" cy="1188612"/>
          </a:xfrm>
          <a:custGeom>
            <a:avLst/>
            <a:gdLst>
              <a:gd name="connsiteX0" fmla="*/ 9906 w 7401306"/>
              <a:gd name="connsiteY0" fmla="*/ 552449 h 543305"/>
              <a:gd name="connsiteX1" fmla="*/ 7401306 w 7401306"/>
              <a:gd name="connsiteY1" fmla="*/ 552449 h 543305"/>
              <a:gd name="connsiteX2" fmla="*/ 7401306 w 7401306"/>
              <a:gd name="connsiteY2" fmla="*/ 9907 h 543305"/>
              <a:gd name="connsiteX3" fmla="*/ 9906 w 7401306"/>
              <a:gd name="connsiteY3" fmla="*/ 9907 h 543305"/>
              <a:gd name="connsiteX4" fmla="*/ 9906 w 7401306"/>
              <a:gd name="connsiteY4" fmla="*/ 552449 h 543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01306" h="543305">
                <a:moveTo>
                  <a:pt x="9906" y="552449"/>
                </a:moveTo>
                <a:lnTo>
                  <a:pt x="7401306" y="552449"/>
                </a:lnTo>
                <a:lnTo>
                  <a:pt x="7401306" y="9907"/>
                </a:lnTo>
                <a:lnTo>
                  <a:pt x="9906" y="9907"/>
                </a:lnTo>
                <a:lnTo>
                  <a:pt x="9906" y="552449"/>
                </a:lnTo>
                <a:close/>
              </a:path>
            </a:pathLst>
          </a:cu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2800">
              <a:solidFill>
                <a:srgbClr val="C00000"/>
              </a:solidFill>
              <a:effectLst>
                <a:outerShdw blurRad="38100" dist="38100" dir="2700000" algn="tl">
                  <a:srgbClr val="000000">
                    <a:alpha val="43137"/>
                  </a:srgbClr>
                </a:outerShdw>
              </a:effectLst>
            </a:endParaRPr>
          </a:p>
        </p:txBody>
      </p:sp>
      <p:sp>
        <p:nvSpPr>
          <p:cNvPr id="4" name="Rectangle 3">
            <a:extLst>
              <a:ext uri="{FF2B5EF4-FFF2-40B4-BE49-F238E27FC236}">
                <a16:creationId xmlns:a16="http://schemas.microsoft.com/office/drawing/2014/main" id="{FF905969-7F75-8AC8-BA30-B1EAE93F39D0}"/>
              </a:ext>
            </a:extLst>
          </p:cNvPr>
          <p:cNvSpPr/>
          <p:nvPr/>
        </p:nvSpPr>
        <p:spPr>
          <a:xfrm>
            <a:off x="979755" y="1532791"/>
            <a:ext cx="7523221" cy="1077218"/>
          </a:xfrm>
          <a:prstGeom prst="rect">
            <a:avLst/>
          </a:prstGeom>
          <a:noFill/>
        </p:spPr>
        <p:txBody>
          <a:bodyPr wrap="square" lIns="91440" tIns="45720" rIns="91440" bIns="45720">
            <a:spAutoFit/>
          </a:bodyPr>
          <a:lstStyle/>
          <a:p>
            <a:pPr algn="ctr"/>
            <a:r>
              <a:rPr lang="en-US" sz="3200">
                <a:solidFill>
                  <a:srgbClr val="C00000"/>
                </a:solidFill>
                <a:effectLst>
                  <a:outerShdw blurRad="38100" dist="38100" dir="2700000" algn="tl">
                    <a:srgbClr val="000000">
                      <a:alpha val="43137"/>
                    </a:srgbClr>
                  </a:outerShdw>
                </a:effectLst>
              </a:rPr>
              <a:t>Nghiên cứu các tài liệu có sẵn </a:t>
            </a:r>
          </a:p>
          <a:p>
            <a:pPr algn="ctr"/>
            <a:r>
              <a:rPr lang="en-US" sz="3200">
                <a:solidFill>
                  <a:srgbClr val="C00000"/>
                </a:solidFill>
                <a:effectLst>
                  <a:outerShdw blurRad="38100" dist="38100" dir="2700000" algn="tl">
                    <a:srgbClr val="000000">
                      <a:alpha val="43137"/>
                    </a:srgbClr>
                  </a:outerShdw>
                </a:effectLst>
              </a:rPr>
              <a:t>phía</a:t>
            </a:r>
            <a:r>
              <a:rPr lang="vi-VN" sz="3200">
                <a:solidFill>
                  <a:srgbClr val="C00000"/>
                </a:solidFill>
                <a:effectLst>
                  <a:outerShdw blurRad="38100" dist="38100" dir="2700000" algn="tl">
                    <a:srgbClr val="000000">
                      <a:alpha val="43137"/>
                    </a:srgbClr>
                  </a:outerShdw>
                </a:effectLst>
              </a:rPr>
              <a:t> khách hàng</a:t>
            </a:r>
          </a:p>
        </p:txBody>
      </p:sp>
      <p:sp>
        <p:nvSpPr>
          <p:cNvPr id="10" name="TextBox 220">
            <a:extLst>
              <a:ext uri="{FF2B5EF4-FFF2-40B4-BE49-F238E27FC236}">
                <a16:creationId xmlns:a16="http://schemas.microsoft.com/office/drawing/2014/main" id="{30C636A5-38B6-7E3F-97A4-383066761EE6}"/>
              </a:ext>
            </a:extLst>
          </p:cNvPr>
          <p:cNvSpPr txBox="1"/>
          <p:nvPr/>
        </p:nvSpPr>
        <p:spPr>
          <a:xfrm>
            <a:off x="979756" y="2596013"/>
            <a:ext cx="7221565" cy="2539157"/>
          </a:xfrm>
          <a:prstGeom prst="rect">
            <a:avLst/>
          </a:prstGeom>
          <a:noFill/>
        </p:spPr>
        <p:txBody>
          <a:bodyPr wrap="square" lIns="0" tIns="0" rIns="0" bIns="0" rtlCol="0">
            <a:spAutoFit/>
          </a:bodyPr>
          <a:lstStyle/>
          <a:p>
            <a:pPr>
              <a:lnSpc>
                <a:spcPts val="1000"/>
              </a:lnSpc>
            </a:pPr>
            <a:endParaRPr lang="en-US" sz="1600" dirty="0"/>
          </a:p>
          <a:p>
            <a:pPr>
              <a:lnSpc>
                <a:spcPts val="1455"/>
              </a:lnSpc>
            </a:pPr>
            <a:endParaRPr lang="en-US" sz="1600" dirty="0"/>
          </a:p>
          <a:p>
            <a:pPr marL="0">
              <a:lnSpc>
                <a:spcPct val="100000"/>
              </a:lnSpc>
            </a:pPr>
            <a:r>
              <a:rPr lang="en-US" altLang="zh-CN" sz="1400" dirty="0">
                <a:solidFill>
                  <a:srgbClr val="CB9700"/>
                </a:solidFill>
                <a:latin typeface="Wingdings"/>
                <a:ea typeface="Wingdings"/>
              </a:rPr>
              <a:t></a:t>
            </a:r>
            <a:r>
              <a:rPr lang="en-US" altLang="zh-CN" sz="1400" dirty="0">
                <a:solidFill>
                  <a:srgbClr val="CB9700"/>
                </a:solidFill>
                <a:latin typeface="Wingdings"/>
                <a:cs typeface="Wingdings"/>
              </a:rPr>
              <a:t> </a:t>
            </a:r>
            <a:r>
              <a:rPr lang="en-US" altLang="zh-CN" sz="2000" dirty="0">
                <a:solidFill>
                  <a:srgbClr val="000000"/>
                </a:solidFill>
                <a:latin typeface="Arial"/>
                <a:ea typeface="Arial"/>
              </a:rPr>
              <a:t>Các</a:t>
            </a:r>
            <a:r>
              <a:rPr lang="en-US" altLang="zh-CN" sz="2000" dirty="0">
                <a:solidFill>
                  <a:srgbClr val="000000"/>
                </a:solidFill>
                <a:latin typeface="Arial"/>
                <a:cs typeface="Arial"/>
              </a:rPr>
              <a:t> </a:t>
            </a:r>
            <a:r>
              <a:rPr lang="en-US" altLang="zh-CN" sz="2000" dirty="0">
                <a:solidFill>
                  <a:srgbClr val="000000"/>
                </a:solidFill>
                <a:latin typeface="Arial"/>
                <a:ea typeface="Arial"/>
              </a:rPr>
              <a:t>tài</a:t>
            </a:r>
            <a:r>
              <a:rPr lang="en-US" altLang="zh-CN" sz="2000" dirty="0">
                <a:solidFill>
                  <a:srgbClr val="000000"/>
                </a:solidFill>
                <a:latin typeface="Arial"/>
                <a:cs typeface="Arial"/>
              </a:rPr>
              <a:t> </a:t>
            </a:r>
            <a:r>
              <a:rPr lang="en-US" altLang="zh-CN" sz="2000" dirty="0">
                <a:solidFill>
                  <a:srgbClr val="000000"/>
                </a:solidFill>
                <a:latin typeface="Arial"/>
                <a:ea typeface="Arial"/>
              </a:rPr>
              <a:t>liệu</a:t>
            </a:r>
            <a:r>
              <a:rPr lang="en-US" altLang="zh-CN" sz="2000" dirty="0">
                <a:solidFill>
                  <a:srgbClr val="000000"/>
                </a:solidFill>
                <a:latin typeface="Arial"/>
                <a:cs typeface="Arial"/>
              </a:rPr>
              <a:t> </a:t>
            </a:r>
            <a:r>
              <a:rPr lang="en-US" altLang="zh-CN" sz="2000" dirty="0">
                <a:solidFill>
                  <a:srgbClr val="000000"/>
                </a:solidFill>
                <a:latin typeface="Arial"/>
                <a:ea typeface="Arial"/>
              </a:rPr>
              <a:t>(có</a:t>
            </a:r>
            <a:r>
              <a:rPr lang="en-US" altLang="zh-CN" sz="2000" dirty="0">
                <a:solidFill>
                  <a:srgbClr val="000000"/>
                </a:solidFill>
                <a:latin typeface="Arial"/>
                <a:cs typeface="Arial"/>
              </a:rPr>
              <a:t> </a:t>
            </a:r>
            <a:r>
              <a:rPr lang="en-US" altLang="zh-CN" sz="2000" dirty="0">
                <a:solidFill>
                  <a:srgbClr val="000000"/>
                </a:solidFill>
                <a:latin typeface="Arial"/>
                <a:ea typeface="Arial"/>
              </a:rPr>
              <a:t>thể</a:t>
            </a:r>
            <a:r>
              <a:rPr lang="en-US" altLang="zh-CN" sz="2000" dirty="0">
                <a:solidFill>
                  <a:srgbClr val="000000"/>
                </a:solidFill>
                <a:latin typeface="Arial"/>
                <a:cs typeface="Arial"/>
              </a:rPr>
              <a:t> </a:t>
            </a:r>
            <a:r>
              <a:rPr lang="en-US" altLang="zh-CN" sz="2000" dirty="0">
                <a:solidFill>
                  <a:srgbClr val="000000"/>
                </a:solidFill>
                <a:latin typeface="Arial"/>
                <a:ea typeface="Arial"/>
              </a:rPr>
              <a:t>tìm</a:t>
            </a:r>
            <a:r>
              <a:rPr lang="en-US" altLang="zh-CN" sz="2000" dirty="0">
                <a:solidFill>
                  <a:srgbClr val="000000"/>
                </a:solidFill>
                <a:latin typeface="Arial"/>
                <a:cs typeface="Arial"/>
              </a:rPr>
              <a:t> </a:t>
            </a:r>
            <a:r>
              <a:rPr lang="en-US" altLang="zh-CN" sz="2000" dirty="0">
                <a:solidFill>
                  <a:srgbClr val="000000"/>
                </a:solidFill>
                <a:latin typeface="Arial"/>
                <a:ea typeface="Arial"/>
              </a:rPr>
              <a:t>hiểu</a:t>
            </a:r>
            <a:r>
              <a:rPr lang="en-US" altLang="zh-CN" sz="2000" dirty="0">
                <a:solidFill>
                  <a:srgbClr val="000000"/>
                </a:solidFill>
                <a:latin typeface="Arial"/>
                <a:cs typeface="Arial"/>
              </a:rPr>
              <a:t> </a:t>
            </a:r>
            <a:r>
              <a:rPr lang="en-US" altLang="zh-CN" sz="2000" dirty="0">
                <a:solidFill>
                  <a:srgbClr val="000000"/>
                </a:solidFill>
                <a:latin typeface="Arial"/>
                <a:ea typeface="Arial"/>
              </a:rPr>
              <a:t>những</a:t>
            </a:r>
            <a:r>
              <a:rPr lang="en-US" altLang="zh-CN" sz="2000" dirty="0">
                <a:solidFill>
                  <a:srgbClr val="000000"/>
                </a:solidFill>
                <a:latin typeface="Arial"/>
                <a:cs typeface="Arial"/>
              </a:rPr>
              <a:t> </a:t>
            </a:r>
            <a:r>
              <a:rPr lang="en-US" altLang="zh-CN" sz="2000" dirty="0">
                <a:solidFill>
                  <a:srgbClr val="000000"/>
                </a:solidFill>
                <a:latin typeface="Arial"/>
                <a:ea typeface="Arial"/>
              </a:rPr>
              <a:t>văn</a:t>
            </a:r>
            <a:r>
              <a:rPr lang="en-US" altLang="zh-CN" sz="2000" dirty="0">
                <a:solidFill>
                  <a:srgbClr val="000000"/>
                </a:solidFill>
                <a:latin typeface="Arial"/>
                <a:cs typeface="Arial"/>
              </a:rPr>
              <a:t> </a:t>
            </a:r>
            <a:r>
              <a:rPr lang="en-US" altLang="zh-CN" sz="2000" dirty="0">
                <a:solidFill>
                  <a:srgbClr val="000000"/>
                </a:solidFill>
                <a:latin typeface="Arial"/>
                <a:ea typeface="Arial"/>
              </a:rPr>
              <a:t>bản</a:t>
            </a:r>
            <a:r>
              <a:rPr lang="en-US" altLang="zh-CN" sz="2000" spc="-10" dirty="0">
                <a:solidFill>
                  <a:srgbClr val="000000"/>
                </a:solidFill>
                <a:latin typeface="Arial"/>
                <a:cs typeface="Arial"/>
              </a:rPr>
              <a:t> </a:t>
            </a:r>
            <a:r>
              <a:rPr lang="en-US" altLang="zh-CN" sz="2000" dirty="0">
                <a:solidFill>
                  <a:srgbClr val="000000"/>
                </a:solidFill>
                <a:latin typeface="Arial"/>
                <a:ea typeface="Arial"/>
              </a:rPr>
              <a:t>chung)</a:t>
            </a:r>
          </a:p>
          <a:p>
            <a:pPr>
              <a:lnSpc>
                <a:spcPts val="1155"/>
              </a:lnSpc>
            </a:pPr>
            <a:endParaRPr lang="en-US" sz="1600" dirty="0"/>
          </a:p>
          <a:p>
            <a:pPr marL="0">
              <a:lnSpc>
                <a:spcPct val="100000"/>
              </a:lnSpc>
            </a:pPr>
            <a:r>
              <a:rPr lang="en-US" altLang="zh-CN" sz="1400">
                <a:solidFill>
                  <a:srgbClr val="CB9700"/>
                </a:solidFill>
                <a:latin typeface="Wingdings"/>
                <a:ea typeface="Wingdings"/>
              </a:rPr>
              <a:t></a:t>
            </a:r>
            <a:r>
              <a:rPr lang="en-US" altLang="zh-CN" sz="1400">
                <a:solidFill>
                  <a:srgbClr val="CB9700"/>
                </a:solidFill>
                <a:latin typeface="Wingdings"/>
                <a:cs typeface="Wingdings"/>
              </a:rPr>
              <a:t> </a:t>
            </a:r>
            <a:r>
              <a:rPr lang="en-US" altLang="zh-CN" sz="2000">
                <a:solidFill>
                  <a:srgbClr val="000000"/>
                </a:solidFill>
                <a:latin typeface="Arial"/>
                <a:ea typeface="Arial"/>
              </a:rPr>
              <a:t>Những văn bản quy</a:t>
            </a:r>
            <a:r>
              <a:rPr lang="en-US" altLang="zh-CN" sz="2000">
                <a:solidFill>
                  <a:srgbClr val="000000"/>
                </a:solidFill>
                <a:latin typeface="Arial"/>
                <a:cs typeface="Arial"/>
              </a:rPr>
              <a:t> </a:t>
            </a:r>
            <a:r>
              <a:rPr lang="en-US" altLang="zh-CN" sz="2000" dirty="0">
                <a:solidFill>
                  <a:srgbClr val="000000"/>
                </a:solidFill>
                <a:latin typeface="Arial"/>
                <a:ea typeface="Arial"/>
              </a:rPr>
              <a:t>định</a:t>
            </a:r>
            <a:r>
              <a:rPr lang="en-US" altLang="zh-CN" sz="2000" dirty="0">
                <a:solidFill>
                  <a:srgbClr val="000000"/>
                </a:solidFill>
                <a:latin typeface="Arial"/>
                <a:cs typeface="Arial"/>
              </a:rPr>
              <a:t> </a:t>
            </a:r>
            <a:r>
              <a:rPr lang="en-US" altLang="zh-CN" sz="2000" dirty="0">
                <a:solidFill>
                  <a:srgbClr val="000000"/>
                </a:solidFill>
                <a:latin typeface="Arial"/>
                <a:ea typeface="Arial"/>
              </a:rPr>
              <a:t>nội</a:t>
            </a:r>
            <a:r>
              <a:rPr lang="en-US" altLang="zh-CN" sz="2000" spc="10" dirty="0">
                <a:solidFill>
                  <a:srgbClr val="000000"/>
                </a:solidFill>
                <a:latin typeface="Arial"/>
                <a:cs typeface="Arial"/>
              </a:rPr>
              <a:t> </a:t>
            </a:r>
            <a:r>
              <a:rPr lang="en-US" altLang="zh-CN" sz="2000" dirty="0">
                <a:solidFill>
                  <a:srgbClr val="000000"/>
                </a:solidFill>
                <a:latin typeface="Arial"/>
                <a:ea typeface="Arial"/>
              </a:rPr>
              <a:t>bộ</a:t>
            </a:r>
          </a:p>
          <a:p>
            <a:pPr>
              <a:lnSpc>
                <a:spcPts val="1150"/>
              </a:lnSpc>
            </a:pPr>
            <a:endParaRPr lang="en-US" sz="1600" dirty="0"/>
          </a:p>
          <a:p>
            <a:pPr marL="0">
              <a:lnSpc>
                <a:spcPct val="100000"/>
              </a:lnSpc>
            </a:pPr>
            <a:r>
              <a:rPr lang="en-US" altLang="zh-CN" sz="1400" dirty="0">
                <a:solidFill>
                  <a:srgbClr val="CB9700"/>
                </a:solidFill>
                <a:latin typeface="Wingdings"/>
                <a:ea typeface="Wingdings"/>
              </a:rPr>
              <a:t></a:t>
            </a:r>
            <a:r>
              <a:rPr lang="en-US" altLang="zh-CN" sz="1400" dirty="0">
                <a:solidFill>
                  <a:srgbClr val="CB9700"/>
                </a:solidFill>
                <a:latin typeface="Wingdings"/>
                <a:cs typeface="Wingdings"/>
              </a:rPr>
              <a:t> </a:t>
            </a:r>
            <a:r>
              <a:rPr lang="en-US" altLang="zh-CN" sz="2000" dirty="0">
                <a:solidFill>
                  <a:srgbClr val="000000"/>
                </a:solidFill>
                <a:latin typeface="Arial"/>
                <a:ea typeface="Arial"/>
              </a:rPr>
              <a:t>Các</a:t>
            </a:r>
            <a:r>
              <a:rPr lang="en-US" altLang="zh-CN" sz="2000" dirty="0">
                <a:solidFill>
                  <a:srgbClr val="000000"/>
                </a:solidFill>
                <a:latin typeface="Arial"/>
                <a:cs typeface="Arial"/>
              </a:rPr>
              <a:t> </a:t>
            </a:r>
            <a:r>
              <a:rPr lang="en-US" altLang="zh-CN" sz="2000" dirty="0">
                <a:solidFill>
                  <a:srgbClr val="000000"/>
                </a:solidFill>
                <a:latin typeface="Arial"/>
                <a:ea typeface="Arial"/>
              </a:rPr>
              <a:t>báo</a:t>
            </a:r>
            <a:r>
              <a:rPr lang="en-US" altLang="zh-CN" sz="2000" dirty="0">
                <a:solidFill>
                  <a:srgbClr val="000000"/>
                </a:solidFill>
                <a:latin typeface="Arial"/>
                <a:cs typeface="Arial"/>
              </a:rPr>
              <a:t> </a:t>
            </a:r>
            <a:r>
              <a:rPr lang="en-US" altLang="zh-CN" sz="2000" dirty="0">
                <a:solidFill>
                  <a:srgbClr val="000000"/>
                </a:solidFill>
                <a:latin typeface="Arial"/>
                <a:ea typeface="Arial"/>
              </a:rPr>
              <a:t>cáo</a:t>
            </a:r>
            <a:r>
              <a:rPr lang="en-US" altLang="zh-CN" sz="2000" dirty="0">
                <a:solidFill>
                  <a:srgbClr val="000000"/>
                </a:solidFill>
                <a:latin typeface="Arial"/>
                <a:cs typeface="Arial"/>
              </a:rPr>
              <a:t> </a:t>
            </a:r>
            <a:r>
              <a:rPr lang="en-US" altLang="zh-CN" sz="2000" dirty="0">
                <a:solidFill>
                  <a:srgbClr val="000000"/>
                </a:solidFill>
                <a:latin typeface="Arial"/>
                <a:ea typeface="Arial"/>
              </a:rPr>
              <a:t>liên</a:t>
            </a:r>
            <a:r>
              <a:rPr lang="en-US" altLang="zh-CN" sz="2000" spc="-10" dirty="0">
                <a:solidFill>
                  <a:srgbClr val="000000"/>
                </a:solidFill>
                <a:latin typeface="Arial"/>
                <a:cs typeface="Arial"/>
              </a:rPr>
              <a:t> </a:t>
            </a:r>
            <a:r>
              <a:rPr lang="en-US" altLang="zh-CN" sz="2000" dirty="0">
                <a:solidFill>
                  <a:srgbClr val="000000"/>
                </a:solidFill>
                <a:latin typeface="Arial"/>
                <a:ea typeface="Arial"/>
              </a:rPr>
              <a:t>quan</a:t>
            </a:r>
          </a:p>
          <a:p>
            <a:pPr>
              <a:lnSpc>
                <a:spcPts val="1150"/>
              </a:lnSpc>
            </a:pPr>
            <a:endParaRPr lang="en-US" sz="1600" dirty="0"/>
          </a:p>
          <a:p>
            <a:pPr marL="0">
              <a:lnSpc>
                <a:spcPct val="100000"/>
              </a:lnSpc>
            </a:pPr>
            <a:r>
              <a:rPr lang="en-US" altLang="zh-CN" sz="1400" dirty="0">
                <a:solidFill>
                  <a:srgbClr val="CB9700"/>
                </a:solidFill>
                <a:latin typeface="Wingdings"/>
                <a:ea typeface="Wingdings"/>
              </a:rPr>
              <a:t></a:t>
            </a:r>
            <a:r>
              <a:rPr lang="en-US" altLang="zh-CN" sz="1400" dirty="0">
                <a:solidFill>
                  <a:srgbClr val="CB9700"/>
                </a:solidFill>
                <a:latin typeface="Wingdings"/>
                <a:cs typeface="Wingdings"/>
              </a:rPr>
              <a:t> </a:t>
            </a:r>
            <a:r>
              <a:rPr lang="en-US" altLang="zh-CN" sz="2000" dirty="0">
                <a:solidFill>
                  <a:srgbClr val="000000"/>
                </a:solidFill>
                <a:latin typeface="Arial"/>
                <a:ea typeface="Arial"/>
              </a:rPr>
              <a:t>Những</a:t>
            </a:r>
            <a:r>
              <a:rPr lang="en-US" altLang="zh-CN" sz="2000" dirty="0">
                <a:solidFill>
                  <a:srgbClr val="000000"/>
                </a:solidFill>
                <a:latin typeface="Arial"/>
                <a:cs typeface="Arial"/>
              </a:rPr>
              <a:t> </a:t>
            </a:r>
            <a:r>
              <a:rPr lang="en-US" altLang="zh-CN" sz="2000" dirty="0">
                <a:solidFill>
                  <a:srgbClr val="000000"/>
                </a:solidFill>
                <a:latin typeface="Arial"/>
                <a:ea typeface="Arial"/>
              </a:rPr>
              <a:t>quy</a:t>
            </a:r>
            <a:r>
              <a:rPr lang="en-US" altLang="zh-CN" sz="2000" dirty="0">
                <a:solidFill>
                  <a:srgbClr val="000000"/>
                </a:solidFill>
                <a:latin typeface="Arial"/>
                <a:cs typeface="Arial"/>
              </a:rPr>
              <a:t> </a:t>
            </a:r>
            <a:r>
              <a:rPr lang="en-US" altLang="zh-CN" sz="2000" dirty="0">
                <a:solidFill>
                  <a:srgbClr val="000000"/>
                </a:solidFill>
                <a:latin typeface="Arial"/>
                <a:ea typeface="Arial"/>
              </a:rPr>
              <a:t>định</a:t>
            </a:r>
            <a:r>
              <a:rPr lang="en-US" altLang="zh-CN" sz="2000" dirty="0">
                <a:solidFill>
                  <a:srgbClr val="000000"/>
                </a:solidFill>
                <a:latin typeface="Arial"/>
                <a:cs typeface="Arial"/>
              </a:rPr>
              <a:t> </a:t>
            </a:r>
            <a:r>
              <a:rPr lang="en-US" altLang="zh-CN" sz="2000" dirty="0">
                <a:solidFill>
                  <a:srgbClr val="000000"/>
                </a:solidFill>
                <a:latin typeface="Arial"/>
                <a:ea typeface="Arial"/>
              </a:rPr>
              <a:t>về</a:t>
            </a:r>
            <a:r>
              <a:rPr lang="en-US" altLang="zh-CN" sz="2000" dirty="0">
                <a:solidFill>
                  <a:srgbClr val="000000"/>
                </a:solidFill>
                <a:latin typeface="Arial"/>
                <a:cs typeface="Arial"/>
              </a:rPr>
              <a:t> </a:t>
            </a:r>
            <a:r>
              <a:rPr lang="en-US" altLang="zh-CN" sz="2000" dirty="0">
                <a:solidFill>
                  <a:srgbClr val="000000"/>
                </a:solidFill>
                <a:latin typeface="Arial"/>
                <a:ea typeface="Arial"/>
              </a:rPr>
              <a:t>quy</a:t>
            </a:r>
            <a:r>
              <a:rPr lang="en-US" altLang="zh-CN" sz="2000" dirty="0">
                <a:solidFill>
                  <a:srgbClr val="000000"/>
                </a:solidFill>
                <a:latin typeface="Arial"/>
                <a:cs typeface="Arial"/>
              </a:rPr>
              <a:t> </a:t>
            </a:r>
            <a:r>
              <a:rPr lang="en-US" altLang="zh-CN" sz="2000" dirty="0">
                <a:solidFill>
                  <a:srgbClr val="000000"/>
                </a:solidFill>
                <a:latin typeface="Arial"/>
                <a:ea typeface="Arial"/>
              </a:rPr>
              <a:t>trình</a:t>
            </a:r>
            <a:r>
              <a:rPr lang="en-US" altLang="zh-CN" sz="2000" dirty="0">
                <a:solidFill>
                  <a:srgbClr val="000000"/>
                </a:solidFill>
                <a:latin typeface="Arial"/>
                <a:cs typeface="Arial"/>
              </a:rPr>
              <a:t> </a:t>
            </a:r>
            <a:r>
              <a:rPr lang="en-US" altLang="zh-CN" sz="2000" dirty="0">
                <a:solidFill>
                  <a:srgbClr val="000000"/>
                </a:solidFill>
                <a:latin typeface="Arial"/>
                <a:ea typeface="Arial"/>
              </a:rPr>
              <a:t>nghiệp</a:t>
            </a:r>
            <a:r>
              <a:rPr lang="en-US" altLang="zh-CN" sz="2000" spc="25" dirty="0">
                <a:solidFill>
                  <a:srgbClr val="000000"/>
                </a:solidFill>
                <a:latin typeface="Arial"/>
                <a:cs typeface="Arial"/>
              </a:rPr>
              <a:t> </a:t>
            </a:r>
            <a:r>
              <a:rPr lang="en-US" altLang="zh-CN" sz="2000" dirty="0">
                <a:solidFill>
                  <a:srgbClr val="000000"/>
                </a:solidFill>
                <a:latin typeface="Arial"/>
                <a:ea typeface="Arial"/>
              </a:rPr>
              <a:t>vụ</a:t>
            </a:r>
          </a:p>
          <a:p>
            <a:pPr>
              <a:lnSpc>
                <a:spcPts val="800"/>
              </a:lnSpc>
            </a:pPr>
            <a:endParaRPr lang="en-US" sz="1600" dirty="0"/>
          </a:p>
          <a:p>
            <a:pPr>
              <a:lnSpc>
                <a:spcPts val="855"/>
              </a:lnSpc>
            </a:pPr>
            <a:endParaRPr lang="en-US" sz="1600" dirty="0"/>
          </a:p>
          <a:p>
            <a:pPr marL="0">
              <a:lnSpc>
                <a:spcPct val="100000"/>
              </a:lnSpc>
            </a:pPr>
            <a:endParaRPr lang="en-US" altLang="zh-CN" sz="2000" dirty="0">
              <a:solidFill>
                <a:srgbClr val="000000"/>
              </a:solidFill>
              <a:latin typeface="Arial"/>
              <a:ea typeface="Arial"/>
            </a:endParaRPr>
          </a:p>
        </p:txBody>
      </p:sp>
    </p:spTree>
    <p:extLst>
      <p:ext uri="{BB962C8B-B14F-4D97-AF65-F5344CB8AC3E}">
        <p14:creationId xmlns:p14="http://schemas.microsoft.com/office/powerpoint/2010/main" val="23922247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2.5</a:t>
            </a:r>
            <a:r>
              <a:rPr lang="en-US" altLang="zh-CN" sz="3000" b="1">
                <a:solidFill>
                  <a:srgbClr val="FEFEFE"/>
                </a:solidFill>
                <a:latin typeface="Times New Roman"/>
                <a:cs typeface="Times New Roman"/>
              </a:rPr>
              <a:t> </a:t>
            </a:r>
            <a:r>
              <a:rPr lang="vi-VN" altLang="zh-CN" sz="2800" b="1">
                <a:solidFill>
                  <a:srgbClr val="FEFEFE"/>
                </a:solidFill>
                <a:latin typeface="Times New Roman"/>
                <a:ea typeface="Times New Roman"/>
              </a:rPr>
              <a:t>PHƯƠNG PHÁP NGHIÊN CỨU TÀI LIỆU</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10" name="TextBox 220">
            <a:extLst>
              <a:ext uri="{FF2B5EF4-FFF2-40B4-BE49-F238E27FC236}">
                <a16:creationId xmlns:a16="http://schemas.microsoft.com/office/drawing/2014/main" id="{30C636A5-38B6-7E3F-97A4-383066761EE6}"/>
              </a:ext>
            </a:extLst>
          </p:cNvPr>
          <p:cNvSpPr txBox="1"/>
          <p:nvPr/>
        </p:nvSpPr>
        <p:spPr>
          <a:xfrm>
            <a:off x="940715" y="2750822"/>
            <a:ext cx="7890552" cy="3513782"/>
          </a:xfrm>
          <a:prstGeom prst="rect">
            <a:avLst/>
          </a:prstGeom>
          <a:noFill/>
        </p:spPr>
        <p:txBody>
          <a:bodyPr wrap="square" lIns="0" tIns="0" rIns="0" bIns="0" rtlCol="0">
            <a:spAutoFit/>
          </a:bodyPr>
          <a:lstStyle/>
          <a:p>
            <a:pPr>
              <a:lnSpc>
                <a:spcPts val="1000"/>
              </a:lnSpc>
              <a:spcBef>
                <a:spcPts val="600"/>
              </a:spcBef>
            </a:pPr>
            <a:endParaRPr lang="en-US" sz="1600" dirty="0"/>
          </a:p>
          <a:p>
            <a:pPr>
              <a:lnSpc>
                <a:spcPts val="1455"/>
              </a:lnSpc>
              <a:spcBef>
                <a:spcPts val="600"/>
              </a:spcBef>
            </a:pPr>
            <a:endParaRPr lang="en-US" sz="1600" dirty="0"/>
          </a:p>
          <a:p>
            <a:pPr marL="0">
              <a:lnSpc>
                <a:spcPct val="100000"/>
              </a:lnSpc>
              <a:spcBef>
                <a:spcPts val="600"/>
              </a:spcBef>
            </a:pPr>
            <a:r>
              <a:rPr lang="en-US" altLang="zh-CN" sz="1400" dirty="0">
                <a:solidFill>
                  <a:srgbClr val="CB9700"/>
                </a:solidFill>
                <a:latin typeface="Wingdings"/>
                <a:ea typeface="Wingdings"/>
              </a:rPr>
              <a:t></a:t>
            </a:r>
            <a:r>
              <a:rPr lang="en-US" altLang="zh-CN" sz="1400" dirty="0">
                <a:solidFill>
                  <a:srgbClr val="CB9700"/>
                </a:solidFill>
                <a:latin typeface="Wingdings"/>
                <a:cs typeface="Wingdings"/>
              </a:rPr>
              <a:t> </a:t>
            </a:r>
            <a:r>
              <a:rPr lang="en-US" altLang="zh-CN" sz="2000">
                <a:solidFill>
                  <a:srgbClr val="000000"/>
                </a:solidFill>
                <a:latin typeface="Arial"/>
                <a:ea typeface="Arial"/>
              </a:rPr>
              <a:t>Các</a:t>
            </a:r>
            <a:r>
              <a:rPr lang="en-US" altLang="zh-CN" sz="2000">
                <a:solidFill>
                  <a:srgbClr val="000000"/>
                </a:solidFill>
                <a:latin typeface="Arial"/>
                <a:cs typeface="Arial"/>
              </a:rPr>
              <a:t> </a:t>
            </a:r>
            <a:r>
              <a:rPr lang="en-US" altLang="zh-CN" sz="2000">
                <a:solidFill>
                  <a:srgbClr val="000000"/>
                </a:solidFill>
                <a:latin typeface="Arial"/>
                <a:ea typeface="Arial"/>
              </a:rPr>
              <a:t>công việc chính </a:t>
            </a:r>
            <a:endParaRPr lang="en-US" sz="1600" dirty="0"/>
          </a:p>
          <a:p>
            <a:pPr marL="800100" lvl="1" indent="-342900">
              <a:spcBef>
                <a:spcPts val="600"/>
              </a:spcBef>
              <a:buFont typeface="Wingdings" panose="05000000000000000000" pitchFamily="2" charset="2"/>
              <a:buChar char="§"/>
            </a:pPr>
            <a:r>
              <a:rPr lang="vi-VN" altLang="zh-CN" sz="2000">
                <a:solidFill>
                  <a:srgbClr val="000000"/>
                </a:solidFill>
                <a:latin typeface="Arial"/>
                <a:ea typeface="Arial"/>
              </a:rPr>
              <a:t>Xác định tài liệu chính, báo cáo chính cần thu thập</a:t>
            </a:r>
            <a:endParaRPr lang="en-US" altLang="zh-CN" sz="2000">
              <a:solidFill>
                <a:srgbClr val="000000"/>
              </a:solidFill>
              <a:latin typeface="Arial"/>
              <a:ea typeface="Arial"/>
            </a:endParaRPr>
          </a:p>
          <a:p>
            <a:pPr marL="800100" lvl="1" indent="-342900">
              <a:spcBef>
                <a:spcPts val="600"/>
              </a:spcBef>
              <a:buFont typeface="Wingdings" panose="05000000000000000000" pitchFamily="2" charset="2"/>
              <a:buChar char="§"/>
            </a:pPr>
            <a:r>
              <a:rPr lang="vi-VN" altLang="zh-CN" sz="2000">
                <a:solidFill>
                  <a:srgbClr val="000000"/>
                </a:solidFill>
                <a:latin typeface="Arial"/>
                <a:ea typeface="Arial"/>
              </a:rPr>
              <a:t>Sao chép</a:t>
            </a:r>
            <a:r>
              <a:rPr lang="en-US" altLang="zh-CN" sz="2000">
                <a:solidFill>
                  <a:srgbClr val="000000"/>
                </a:solidFill>
                <a:latin typeface="Arial"/>
                <a:ea typeface="Arial"/>
              </a:rPr>
              <a:t>, </a:t>
            </a:r>
            <a:r>
              <a:rPr lang="vi-VN" altLang="zh-CN" sz="2000">
                <a:solidFill>
                  <a:srgbClr val="000000"/>
                </a:solidFill>
                <a:latin typeface="Arial"/>
                <a:ea typeface="Arial"/>
              </a:rPr>
              <a:t>tổng hợp</a:t>
            </a:r>
            <a:r>
              <a:rPr lang="en-US" altLang="zh-CN" sz="2000">
                <a:solidFill>
                  <a:srgbClr val="000000"/>
                </a:solidFill>
                <a:latin typeface="Arial"/>
                <a:ea typeface="Arial"/>
              </a:rPr>
              <a:t> các </a:t>
            </a:r>
            <a:r>
              <a:rPr lang="vi-VN" altLang="zh-CN" sz="2000">
                <a:solidFill>
                  <a:srgbClr val="000000"/>
                </a:solidFill>
                <a:latin typeface="Arial"/>
                <a:ea typeface="Arial"/>
              </a:rPr>
              <a:t>tài liệu</a:t>
            </a:r>
            <a:r>
              <a:rPr lang="en-US" altLang="zh-CN" sz="2000">
                <a:solidFill>
                  <a:srgbClr val="000000"/>
                </a:solidFill>
                <a:latin typeface="Arial"/>
                <a:ea typeface="Arial"/>
              </a:rPr>
              <a:t> và</a:t>
            </a:r>
            <a:r>
              <a:rPr lang="vi-VN" altLang="zh-CN" sz="2000">
                <a:solidFill>
                  <a:srgbClr val="000000"/>
                </a:solidFill>
                <a:latin typeface="Arial"/>
                <a:ea typeface="Arial"/>
              </a:rPr>
              <a:t> </a:t>
            </a:r>
            <a:r>
              <a:rPr lang="en-US" altLang="zh-CN" sz="2000">
                <a:solidFill>
                  <a:srgbClr val="000000"/>
                </a:solidFill>
                <a:latin typeface="Arial"/>
                <a:ea typeface="Arial"/>
              </a:rPr>
              <a:t>các </a:t>
            </a:r>
            <a:r>
              <a:rPr lang="vi-VN" altLang="zh-CN" sz="2000">
                <a:solidFill>
                  <a:srgbClr val="000000"/>
                </a:solidFill>
                <a:latin typeface="Arial"/>
                <a:ea typeface="Arial"/>
              </a:rPr>
              <a:t>báo cáo được thu thậ</a:t>
            </a:r>
            <a:r>
              <a:rPr lang="en-US" altLang="zh-CN" sz="2000">
                <a:solidFill>
                  <a:srgbClr val="000000"/>
                </a:solidFill>
                <a:latin typeface="Arial"/>
                <a:ea typeface="Arial"/>
              </a:rPr>
              <a:t>p</a:t>
            </a:r>
          </a:p>
          <a:p>
            <a:pPr marL="800100" lvl="1" indent="-342900">
              <a:spcBef>
                <a:spcPts val="600"/>
              </a:spcBef>
              <a:buFont typeface="Wingdings" panose="05000000000000000000" pitchFamily="2" charset="2"/>
              <a:buChar char="§"/>
            </a:pPr>
            <a:r>
              <a:rPr lang="vi-VN" altLang="zh-CN" sz="2000">
                <a:solidFill>
                  <a:srgbClr val="000000"/>
                </a:solidFill>
                <a:latin typeface="Arial"/>
                <a:ea typeface="Arial"/>
              </a:rPr>
              <a:t>Ghi lại các dữ liệu chính của mỗi tài liệu, báo cáo: Tên mục, định dạng, khối lượng, tần suất sử dụng, cấu trúc mã, nơi phát sinh, nơi sử dụng.</a:t>
            </a:r>
          </a:p>
          <a:p>
            <a:pPr marL="800100" lvl="1" indent="-342900">
              <a:spcBef>
                <a:spcPts val="600"/>
              </a:spcBef>
              <a:buFont typeface="Wingdings" panose="05000000000000000000" pitchFamily="2" charset="2"/>
              <a:buChar char="§"/>
            </a:pPr>
            <a:r>
              <a:rPr lang="vi-VN" altLang="zh-CN" sz="2000">
                <a:solidFill>
                  <a:srgbClr val="000000"/>
                </a:solidFill>
                <a:latin typeface="Arial"/>
                <a:ea typeface="Arial"/>
              </a:rPr>
              <a:t>Tiến hành tổng hơp, phân tích.</a:t>
            </a:r>
          </a:p>
          <a:p>
            <a:pPr>
              <a:lnSpc>
                <a:spcPts val="855"/>
              </a:lnSpc>
              <a:spcBef>
                <a:spcPts val="600"/>
              </a:spcBef>
            </a:pPr>
            <a:endParaRPr lang="en-US" sz="1600" dirty="0"/>
          </a:p>
          <a:p>
            <a:pPr marL="0">
              <a:lnSpc>
                <a:spcPct val="100000"/>
              </a:lnSpc>
              <a:spcBef>
                <a:spcPts val="600"/>
              </a:spcBef>
            </a:pPr>
            <a:endParaRPr lang="en-US" altLang="zh-CN" sz="2000" dirty="0">
              <a:solidFill>
                <a:srgbClr val="000000"/>
              </a:solidFill>
              <a:latin typeface="Arial"/>
              <a:ea typeface="Arial"/>
            </a:endParaRPr>
          </a:p>
        </p:txBody>
      </p:sp>
      <p:sp>
        <p:nvSpPr>
          <p:cNvPr id="7" name="Freeform 227">
            <a:extLst>
              <a:ext uri="{FF2B5EF4-FFF2-40B4-BE49-F238E27FC236}">
                <a16:creationId xmlns:a16="http://schemas.microsoft.com/office/drawing/2014/main" id="{1A99FE6A-C3E2-30A2-F890-9426E6EC29AC}"/>
              </a:ext>
            </a:extLst>
          </p:cNvPr>
          <p:cNvSpPr/>
          <p:nvPr/>
        </p:nvSpPr>
        <p:spPr>
          <a:xfrm>
            <a:off x="979756" y="1421397"/>
            <a:ext cx="7401306" cy="1188612"/>
          </a:xfrm>
          <a:custGeom>
            <a:avLst/>
            <a:gdLst>
              <a:gd name="connsiteX0" fmla="*/ 9906 w 7401306"/>
              <a:gd name="connsiteY0" fmla="*/ 552449 h 543305"/>
              <a:gd name="connsiteX1" fmla="*/ 7401306 w 7401306"/>
              <a:gd name="connsiteY1" fmla="*/ 552449 h 543305"/>
              <a:gd name="connsiteX2" fmla="*/ 7401306 w 7401306"/>
              <a:gd name="connsiteY2" fmla="*/ 9907 h 543305"/>
              <a:gd name="connsiteX3" fmla="*/ 9906 w 7401306"/>
              <a:gd name="connsiteY3" fmla="*/ 9907 h 543305"/>
              <a:gd name="connsiteX4" fmla="*/ 9906 w 7401306"/>
              <a:gd name="connsiteY4" fmla="*/ 552449 h 543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01306" h="543305">
                <a:moveTo>
                  <a:pt x="9906" y="552449"/>
                </a:moveTo>
                <a:lnTo>
                  <a:pt x="7401306" y="552449"/>
                </a:lnTo>
                <a:lnTo>
                  <a:pt x="7401306" y="9907"/>
                </a:lnTo>
                <a:lnTo>
                  <a:pt x="9906" y="9907"/>
                </a:lnTo>
                <a:lnTo>
                  <a:pt x="9906" y="552449"/>
                </a:lnTo>
                <a:close/>
              </a:path>
            </a:pathLst>
          </a:cu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2800">
              <a:solidFill>
                <a:srgbClr val="C00000"/>
              </a:solidFill>
              <a:effectLst>
                <a:outerShdw blurRad="38100" dist="38100" dir="2700000" algn="tl">
                  <a:srgbClr val="000000">
                    <a:alpha val="43137"/>
                  </a:srgbClr>
                </a:outerShdw>
              </a:effectLst>
            </a:endParaRPr>
          </a:p>
        </p:txBody>
      </p:sp>
      <p:sp>
        <p:nvSpPr>
          <p:cNvPr id="8" name="Rectangle 7">
            <a:extLst>
              <a:ext uri="{FF2B5EF4-FFF2-40B4-BE49-F238E27FC236}">
                <a16:creationId xmlns:a16="http://schemas.microsoft.com/office/drawing/2014/main" id="{FA30D59C-6172-5DF5-751D-94963604F6FD}"/>
              </a:ext>
            </a:extLst>
          </p:cNvPr>
          <p:cNvSpPr/>
          <p:nvPr/>
        </p:nvSpPr>
        <p:spPr>
          <a:xfrm>
            <a:off x="979755" y="1532791"/>
            <a:ext cx="7523221" cy="1077218"/>
          </a:xfrm>
          <a:prstGeom prst="rect">
            <a:avLst/>
          </a:prstGeom>
          <a:noFill/>
        </p:spPr>
        <p:txBody>
          <a:bodyPr wrap="square" lIns="91440" tIns="45720" rIns="91440" bIns="45720">
            <a:spAutoFit/>
          </a:bodyPr>
          <a:lstStyle/>
          <a:p>
            <a:pPr algn="ctr"/>
            <a:r>
              <a:rPr lang="en-US" sz="3200">
                <a:solidFill>
                  <a:srgbClr val="C00000"/>
                </a:solidFill>
                <a:effectLst>
                  <a:outerShdw blurRad="38100" dist="38100" dir="2700000" algn="tl">
                    <a:srgbClr val="000000">
                      <a:alpha val="43137"/>
                    </a:srgbClr>
                  </a:outerShdw>
                </a:effectLst>
              </a:rPr>
              <a:t>Nghiên cứu các tài liệu có sẵn </a:t>
            </a:r>
          </a:p>
          <a:p>
            <a:pPr algn="ctr"/>
            <a:r>
              <a:rPr lang="en-US" sz="3200">
                <a:solidFill>
                  <a:srgbClr val="C00000"/>
                </a:solidFill>
                <a:effectLst>
                  <a:outerShdw blurRad="38100" dist="38100" dir="2700000" algn="tl">
                    <a:srgbClr val="000000">
                      <a:alpha val="43137"/>
                    </a:srgbClr>
                  </a:outerShdw>
                </a:effectLst>
              </a:rPr>
              <a:t>phía</a:t>
            </a:r>
            <a:r>
              <a:rPr lang="vi-VN" sz="3200">
                <a:solidFill>
                  <a:srgbClr val="C00000"/>
                </a:solidFill>
                <a:effectLst>
                  <a:outerShdw blurRad="38100" dist="38100" dir="2700000" algn="tl">
                    <a:srgbClr val="000000">
                      <a:alpha val="43137"/>
                    </a:srgbClr>
                  </a:outerShdw>
                </a:effectLst>
              </a:rPr>
              <a:t> khách hàng</a:t>
            </a:r>
          </a:p>
        </p:txBody>
      </p:sp>
    </p:spTree>
    <p:extLst>
      <p:ext uri="{BB962C8B-B14F-4D97-AF65-F5344CB8AC3E}">
        <p14:creationId xmlns:p14="http://schemas.microsoft.com/office/powerpoint/2010/main" val="33146292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2.6</a:t>
            </a:r>
            <a:r>
              <a:rPr lang="en-US" altLang="zh-CN" sz="3000" b="1">
                <a:solidFill>
                  <a:srgbClr val="FEFEFE"/>
                </a:solidFill>
                <a:latin typeface="Times New Roman"/>
                <a:cs typeface="Times New Roman"/>
              </a:rPr>
              <a:t> </a:t>
            </a:r>
            <a:r>
              <a:rPr lang="vi-VN" altLang="zh-CN" sz="2800" b="1">
                <a:solidFill>
                  <a:srgbClr val="FEFEFE"/>
                </a:solidFill>
                <a:latin typeface="Times New Roman"/>
                <a:ea typeface="Times New Roman"/>
              </a:rPr>
              <a:t>PHƯƠNG PHÁP </a:t>
            </a:r>
            <a:r>
              <a:rPr lang="en-US" altLang="zh-CN" sz="2800" b="1">
                <a:solidFill>
                  <a:srgbClr val="FEFEFE"/>
                </a:solidFill>
                <a:latin typeface="Times New Roman"/>
                <a:ea typeface="Times New Roman"/>
              </a:rPr>
              <a:t>LÀM BẢN MẪU</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2" name="Freeform 227">
            <a:extLst>
              <a:ext uri="{FF2B5EF4-FFF2-40B4-BE49-F238E27FC236}">
                <a16:creationId xmlns:a16="http://schemas.microsoft.com/office/drawing/2014/main" id="{C1A2B302-0B90-CD13-D9D8-741A7848CD19}"/>
              </a:ext>
            </a:extLst>
          </p:cNvPr>
          <p:cNvSpPr/>
          <p:nvPr/>
        </p:nvSpPr>
        <p:spPr>
          <a:xfrm>
            <a:off x="762938" y="1421397"/>
            <a:ext cx="7401306" cy="942391"/>
          </a:xfrm>
          <a:custGeom>
            <a:avLst/>
            <a:gdLst>
              <a:gd name="connsiteX0" fmla="*/ 9906 w 7401306"/>
              <a:gd name="connsiteY0" fmla="*/ 552449 h 543305"/>
              <a:gd name="connsiteX1" fmla="*/ 7401306 w 7401306"/>
              <a:gd name="connsiteY1" fmla="*/ 552449 h 543305"/>
              <a:gd name="connsiteX2" fmla="*/ 7401306 w 7401306"/>
              <a:gd name="connsiteY2" fmla="*/ 9907 h 543305"/>
              <a:gd name="connsiteX3" fmla="*/ 9906 w 7401306"/>
              <a:gd name="connsiteY3" fmla="*/ 9907 h 543305"/>
              <a:gd name="connsiteX4" fmla="*/ 9906 w 7401306"/>
              <a:gd name="connsiteY4" fmla="*/ 552449 h 543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01306" h="543305">
                <a:moveTo>
                  <a:pt x="9906" y="552449"/>
                </a:moveTo>
                <a:lnTo>
                  <a:pt x="7401306" y="552449"/>
                </a:lnTo>
                <a:lnTo>
                  <a:pt x="7401306" y="9907"/>
                </a:lnTo>
                <a:lnTo>
                  <a:pt x="9906" y="9907"/>
                </a:lnTo>
                <a:lnTo>
                  <a:pt x="9906" y="552449"/>
                </a:lnTo>
                <a:close/>
              </a:path>
            </a:pathLst>
          </a:cu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2400">
              <a:solidFill>
                <a:srgbClr val="C00000"/>
              </a:solidFill>
              <a:effectLst>
                <a:outerShdw blurRad="38100" dist="38100" dir="2700000" algn="tl">
                  <a:srgbClr val="000000">
                    <a:alpha val="43137"/>
                  </a:srgbClr>
                </a:outerShdw>
              </a:effectLst>
            </a:endParaRPr>
          </a:p>
        </p:txBody>
      </p:sp>
      <p:sp>
        <p:nvSpPr>
          <p:cNvPr id="4" name="Rectangle 3">
            <a:extLst>
              <a:ext uri="{FF2B5EF4-FFF2-40B4-BE49-F238E27FC236}">
                <a16:creationId xmlns:a16="http://schemas.microsoft.com/office/drawing/2014/main" id="{FF905969-7F75-8AC8-BA30-B1EAE93F39D0}"/>
              </a:ext>
            </a:extLst>
          </p:cNvPr>
          <p:cNvSpPr/>
          <p:nvPr/>
        </p:nvSpPr>
        <p:spPr>
          <a:xfrm>
            <a:off x="686621" y="1408351"/>
            <a:ext cx="7401306" cy="954107"/>
          </a:xfrm>
          <a:prstGeom prst="rect">
            <a:avLst/>
          </a:prstGeom>
          <a:noFill/>
        </p:spPr>
        <p:txBody>
          <a:bodyPr wrap="square" lIns="91440" tIns="45720" rIns="91440" bIns="45720">
            <a:spAutoFit/>
          </a:bodyPr>
          <a:lstStyle/>
          <a:p>
            <a:pPr algn="ctr"/>
            <a:r>
              <a:rPr lang="vi-VN" sz="2800">
                <a:solidFill>
                  <a:srgbClr val="C00000"/>
                </a:solidFill>
                <a:effectLst>
                  <a:outerShdw blurRad="38100" dist="38100" dir="2700000" algn="tl">
                    <a:srgbClr val="000000">
                      <a:alpha val="43137"/>
                    </a:srgbClr>
                  </a:outerShdw>
                </a:effectLst>
              </a:rPr>
              <a:t>Làm mô hình chạy thử</a:t>
            </a:r>
            <a:r>
              <a:rPr lang="en-US" sz="2800">
                <a:solidFill>
                  <a:srgbClr val="C00000"/>
                </a:solidFill>
                <a:effectLst>
                  <a:outerShdw blurRad="38100" dist="38100" dir="2700000" algn="tl">
                    <a:srgbClr val="000000">
                      <a:alpha val="43137"/>
                    </a:srgbClr>
                  </a:outerShdw>
                </a:effectLst>
              </a:rPr>
              <a:t>,</a:t>
            </a:r>
            <a:endParaRPr lang="vi-VN" sz="2800">
              <a:solidFill>
                <a:srgbClr val="C00000"/>
              </a:solidFill>
              <a:effectLst>
                <a:outerShdw blurRad="38100" dist="38100" dir="2700000" algn="tl">
                  <a:srgbClr val="000000">
                    <a:alpha val="43137"/>
                  </a:srgbClr>
                </a:outerShdw>
              </a:effectLst>
            </a:endParaRPr>
          </a:p>
          <a:p>
            <a:pPr algn="ctr"/>
            <a:r>
              <a:rPr lang="vi-VN" sz="2800">
                <a:solidFill>
                  <a:srgbClr val="C00000"/>
                </a:solidFill>
                <a:effectLst>
                  <a:outerShdw blurRad="38100" dist="38100" dir="2700000" algn="tl">
                    <a:srgbClr val="000000">
                      <a:alpha val="43137"/>
                    </a:srgbClr>
                  </a:outerShdw>
                </a:effectLst>
              </a:rPr>
              <a:t>khách hàng dùng thử &amp; đánh giá</a:t>
            </a:r>
          </a:p>
        </p:txBody>
      </p:sp>
      <p:sp>
        <p:nvSpPr>
          <p:cNvPr id="12" name="TextBox 310">
            <a:extLst>
              <a:ext uri="{FF2B5EF4-FFF2-40B4-BE49-F238E27FC236}">
                <a16:creationId xmlns:a16="http://schemas.microsoft.com/office/drawing/2014/main" id="{3F0B5F5E-6197-97E2-0889-ACE4CC5C35F6}"/>
              </a:ext>
            </a:extLst>
          </p:cNvPr>
          <p:cNvSpPr txBox="1"/>
          <p:nvPr/>
        </p:nvSpPr>
        <p:spPr>
          <a:xfrm>
            <a:off x="777239" y="3085021"/>
            <a:ext cx="8140517" cy="2985433"/>
          </a:xfrm>
          <a:prstGeom prst="rect">
            <a:avLst/>
          </a:prstGeom>
          <a:noFill/>
        </p:spPr>
        <p:txBody>
          <a:bodyPr wrap="square" lIns="0" tIns="0" rIns="0" bIns="0" rtlCol="0">
            <a:spAutoFit/>
          </a:bodyPr>
          <a:lstStyle/>
          <a:p>
            <a:r>
              <a:rPr lang="en-US" altLang="zh-CN" sz="2000" spc="145">
                <a:solidFill>
                  <a:srgbClr val="000000"/>
                </a:solidFill>
                <a:latin typeface="Arial"/>
                <a:cs typeface="Wingdings"/>
              </a:rPr>
              <a:t>1. Đánh giá yêu cầu: </a:t>
            </a:r>
            <a:r>
              <a:rPr lang="en-US" altLang="zh-CN" sz="2000">
                <a:solidFill>
                  <a:srgbClr val="000000"/>
                </a:solidFill>
                <a:latin typeface="Arial"/>
                <a:ea typeface="Arial"/>
              </a:rPr>
              <a:t>xác</a:t>
            </a:r>
            <a:r>
              <a:rPr lang="en-US" altLang="zh-CN" sz="2000">
                <a:solidFill>
                  <a:srgbClr val="000000"/>
                </a:solidFill>
                <a:latin typeface="Arial"/>
                <a:cs typeface="Arial"/>
              </a:rPr>
              <a:t> </a:t>
            </a:r>
            <a:r>
              <a:rPr lang="en-US" altLang="zh-CN" sz="2000">
                <a:solidFill>
                  <a:srgbClr val="000000"/>
                </a:solidFill>
                <a:latin typeface="Arial"/>
                <a:ea typeface="Arial"/>
              </a:rPr>
              <a:t>định</a:t>
            </a:r>
            <a:r>
              <a:rPr lang="en-US" altLang="zh-CN" sz="2000">
                <a:solidFill>
                  <a:srgbClr val="000000"/>
                </a:solidFill>
                <a:latin typeface="Arial"/>
                <a:cs typeface="Arial"/>
              </a:rPr>
              <a:t> </a:t>
            </a:r>
            <a:r>
              <a:rPr lang="en-US" altLang="zh-CN" sz="2000">
                <a:solidFill>
                  <a:srgbClr val="000000"/>
                </a:solidFill>
                <a:latin typeface="Arial"/>
                <a:ea typeface="Arial"/>
              </a:rPr>
              <a:t>có</a:t>
            </a:r>
            <a:r>
              <a:rPr lang="en-US" altLang="zh-CN" sz="2000">
                <a:solidFill>
                  <a:srgbClr val="000000"/>
                </a:solidFill>
                <a:latin typeface="Arial"/>
                <a:cs typeface="Arial"/>
              </a:rPr>
              <a:t> </a:t>
            </a:r>
            <a:r>
              <a:rPr lang="en-US" altLang="zh-CN" sz="2000">
                <a:solidFill>
                  <a:srgbClr val="000000"/>
                </a:solidFill>
                <a:latin typeface="Arial"/>
                <a:ea typeface="Arial"/>
              </a:rPr>
              <a:t>nên</a:t>
            </a:r>
            <a:r>
              <a:rPr lang="en-US" altLang="zh-CN" sz="2000">
                <a:solidFill>
                  <a:srgbClr val="000000"/>
                </a:solidFill>
                <a:latin typeface="Arial"/>
                <a:cs typeface="Arial"/>
              </a:rPr>
              <a:t> </a:t>
            </a:r>
            <a:r>
              <a:rPr lang="en-US" altLang="zh-CN" sz="2000">
                <a:solidFill>
                  <a:srgbClr val="000000"/>
                </a:solidFill>
                <a:latin typeface="Arial"/>
                <a:ea typeface="Arial"/>
              </a:rPr>
              <a:t>làm</a:t>
            </a:r>
            <a:r>
              <a:rPr lang="en-US" altLang="zh-CN" sz="2000">
                <a:solidFill>
                  <a:srgbClr val="000000"/>
                </a:solidFill>
                <a:latin typeface="Arial"/>
                <a:cs typeface="Arial"/>
              </a:rPr>
              <a:t> </a:t>
            </a:r>
            <a:r>
              <a:rPr lang="en-US" altLang="zh-CN" sz="2000">
                <a:solidFill>
                  <a:srgbClr val="000000"/>
                </a:solidFill>
                <a:latin typeface="Arial"/>
                <a:ea typeface="Arial"/>
              </a:rPr>
              <a:t>bản</a:t>
            </a:r>
            <a:r>
              <a:rPr lang="en-US" altLang="zh-CN" sz="2000">
                <a:solidFill>
                  <a:srgbClr val="000000"/>
                </a:solidFill>
                <a:latin typeface="Arial"/>
                <a:cs typeface="Arial"/>
              </a:rPr>
              <a:t> </a:t>
            </a:r>
            <a:r>
              <a:rPr lang="en-US" altLang="zh-CN" sz="2000">
                <a:solidFill>
                  <a:srgbClr val="000000"/>
                </a:solidFill>
                <a:latin typeface="Arial"/>
                <a:ea typeface="Arial"/>
              </a:rPr>
              <a:t>mẫu</a:t>
            </a:r>
            <a:r>
              <a:rPr lang="en-US" altLang="zh-CN" sz="2000" spc="-104">
                <a:solidFill>
                  <a:srgbClr val="000000"/>
                </a:solidFill>
                <a:latin typeface="Arial"/>
                <a:cs typeface="Arial"/>
              </a:rPr>
              <a:t> </a:t>
            </a:r>
            <a:r>
              <a:rPr lang="en-US" altLang="zh-CN" sz="2000">
                <a:solidFill>
                  <a:srgbClr val="000000"/>
                </a:solidFill>
                <a:latin typeface="Arial"/>
                <a:ea typeface="Arial"/>
              </a:rPr>
              <a:t>không</a:t>
            </a:r>
            <a:r>
              <a:rPr lang="en-US" altLang="zh-CN" sz="2000">
                <a:solidFill>
                  <a:srgbClr val="000000"/>
                </a:solidFill>
                <a:latin typeface="Arial"/>
                <a:cs typeface="Arial"/>
              </a:rPr>
              <a:t> </a:t>
            </a:r>
          </a:p>
          <a:p>
            <a:r>
              <a:rPr lang="en-US" altLang="zh-CN" i="1">
                <a:solidFill>
                  <a:srgbClr val="CB0000"/>
                </a:solidFill>
                <a:latin typeface="Arial"/>
                <a:ea typeface="Arial"/>
              </a:rPr>
              <a:t>	(độ</a:t>
            </a:r>
            <a:r>
              <a:rPr lang="en-US" altLang="zh-CN" i="1">
                <a:solidFill>
                  <a:srgbClr val="CB0000"/>
                </a:solidFill>
                <a:latin typeface="Arial"/>
                <a:cs typeface="Arial"/>
              </a:rPr>
              <a:t> </a:t>
            </a:r>
            <a:r>
              <a:rPr lang="en-US" altLang="zh-CN" i="1">
                <a:solidFill>
                  <a:srgbClr val="CB0000"/>
                </a:solidFill>
                <a:latin typeface="Arial"/>
                <a:ea typeface="Arial"/>
              </a:rPr>
              <a:t>phức</a:t>
            </a:r>
            <a:r>
              <a:rPr lang="en-US" altLang="zh-CN" i="1">
                <a:solidFill>
                  <a:srgbClr val="CB0000"/>
                </a:solidFill>
                <a:latin typeface="Arial"/>
                <a:cs typeface="Arial"/>
              </a:rPr>
              <a:t> </a:t>
            </a:r>
            <a:r>
              <a:rPr lang="en-US" altLang="zh-CN" i="1">
                <a:solidFill>
                  <a:srgbClr val="CB0000"/>
                </a:solidFill>
                <a:latin typeface="Arial"/>
                <a:ea typeface="Arial"/>
              </a:rPr>
              <a:t>tạp,</a:t>
            </a:r>
            <a:r>
              <a:rPr lang="en-US" altLang="zh-CN" i="1">
                <a:solidFill>
                  <a:srgbClr val="CB0000"/>
                </a:solidFill>
                <a:latin typeface="Arial"/>
                <a:cs typeface="Arial"/>
              </a:rPr>
              <a:t> </a:t>
            </a:r>
            <a:r>
              <a:rPr lang="en-US" altLang="zh-CN" i="1">
                <a:solidFill>
                  <a:srgbClr val="CB0000"/>
                </a:solidFill>
                <a:latin typeface="Arial"/>
                <a:ea typeface="Arial"/>
              </a:rPr>
              <a:t>chủng</a:t>
            </a:r>
            <a:r>
              <a:rPr lang="en-US" altLang="zh-CN" i="1">
                <a:solidFill>
                  <a:srgbClr val="CB0000"/>
                </a:solidFill>
                <a:latin typeface="Arial"/>
                <a:cs typeface="Arial"/>
              </a:rPr>
              <a:t> </a:t>
            </a:r>
            <a:r>
              <a:rPr lang="en-US" altLang="zh-CN" i="1">
                <a:solidFill>
                  <a:srgbClr val="CB0000"/>
                </a:solidFill>
                <a:latin typeface="Arial"/>
                <a:ea typeface="Arial"/>
              </a:rPr>
              <a:t>loại,</a:t>
            </a:r>
            <a:r>
              <a:rPr lang="en-US" altLang="zh-CN" i="1">
                <a:solidFill>
                  <a:srgbClr val="CB0000"/>
                </a:solidFill>
                <a:latin typeface="Arial"/>
                <a:cs typeface="Arial"/>
              </a:rPr>
              <a:t> </a:t>
            </a:r>
            <a:r>
              <a:rPr lang="en-US" altLang="zh-CN" i="1">
                <a:solidFill>
                  <a:srgbClr val="CB0000"/>
                </a:solidFill>
                <a:latin typeface="Arial"/>
                <a:ea typeface="Arial"/>
              </a:rPr>
              <a:t>khách</a:t>
            </a:r>
            <a:r>
              <a:rPr lang="en-US" altLang="zh-CN" i="1">
                <a:solidFill>
                  <a:srgbClr val="CB0000"/>
                </a:solidFill>
                <a:latin typeface="Arial"/>
                <a:cs typeface="Arial"/>
              </a:rPr>
              <a:t> </a:t>
            </a:r>
            <a:r>
              <a:rPr lang="en-US" altLang="zh-CN" i="1">
                <a:solidFill>
                  <a:srgbClr val="CB0000"/>
                </a:solidFill>
                <a:latin typeface="Arial"/>
                <a:ea typeface="Arial"/>
              </a:rPr>
              <a:t>hàng)</a:t>
            </a:r>
          </a:p>
          <a:p>
            <a:r>
              <a:rPr lang="en-US" altLang="zh-CN" sz="2000">
                <a:solidFill>
                  <a:srgbClr val="000000"/>
                </a:solidFill>
                <a:latin typeface="Arial"/>
                <a:ea typeface="Arial"/>
              </a:rPr>
              <a:t>2. Biểu</a:t>
            </a:r>
            <a:r>
              <a:rPr lang="en-US" altLang="zh-CN" sz="2000">
                <a:solidFill>
                  <a:srgbClr val="000000"/>
                </a:solidFill>
                <a:latin typeface="Arial"/>
                <a:cs typeface="Arial"/>
              </a:rPr>
              <a:t> </a:t>
            </a:r>
            <a:r>
              <a:rPr lang="en-US" altLang="zh-CN" sz="2000">
                <a:solidFill>
                  <a:srgbClr val="000000"/>
                </a:solidFill>
                <a:latin typeface="Arial"/>
                <a:ea typeface="Arial"/>
              </a:rPr>
              <a:t>diễn</a:t>
            </a:r>
            <a:r>
              <a:rPr lang="en-US" altLang="zh-CN" sz="2000">
                <a:solidFill>
                  <a:srgbClr val="000000"/>
                </a:solidFill>
                <a:latin typeface="Arial"/>
                <a:cs typeface="Arial"/>
              </a:rPr>
              <a:t> </a:t>
            </a:r>
            <a:r>
              <a:rPr lang="en-US" altLang="zh-CN" sz="2000">
                <a:solidFill>
                  <a:srgbClr val="000000"/>
                </a:solidFill>
                <a:latin typeface="Arial"/>
                <a:ea typeface="Arial"/>
              </a:rPr>
              <a:t>vắn</a:t>
            </a:r>
            <a:r>
              <a:rPr lang="en-US" altLang="zh-CN" sz="2000">
                <a:solidFill>
                  <a:srgbClr val="000000"/>
                </a:solidFill>
                <a:latin typeface="Arial"/>
                <a:cs typeface="Arial"/>
              </a:rPr>
              <a:t> </a:t>
            </a:r>
            <a:r>
              <a:rPr lang="en-US" altLang="zh-CN" sz="2000">
                <a:solidFill>
                  <a:srgbClr val="000000"/>
                </a:solidFill>
                <a:latin typeface="Arial"/>
                <a:ea typeface="Arial"/>
              </a:rPr>
              <a:t>tắt</a:t>
            </a:r>
            <a:r>
              <a:rPr lang="en-US" altLang="zh-CN" sz="2000">
                <a:solidFill>
                  <a:srgbClr val="000000"/>
                </a:solidFill>
                <a:latin typeface="Arial"/>
                <a:cs typeface="Arial"/>
              </a:rPr>
              <a:t> </a:t>
            </a:r>
            <a:r>
              <a:rPr lang="en-US" altLang="zh-CN" sz="2000">
                <a:solidFill>
                  <a:srgbClr val="000000"/>
                </a:solidFill>
                <a:latin typeface="Arial"/>
                <a:ea typeface="Arial"/>
              </a:rPr>
              <a:t>yêu</a:t>
            </a:r>
            <a:r>
              <a:rPr lang="en-US" altLang="zh-CN" sz="2000" spc="-204">
                <a:solidFill>
                  <a:srgbClr val="000000"/>
                </a:solidFill>
                <a:latin typeface="Arial"/>
                <a:cs typeface="Arial"/>
              </a:rPr>
              <a:t> </a:t>
            </a:r>
            <a:r>
              <a:rPr lang="en-US" altLang="zh-CN" sz="2000">
                <a:solidFill>
                  <a:srgbClr val="000000"/>
                </a:solidFill>
                <a:latin typeface="Arial"/>
                <a:ea typeface="Arial"/>
              </a:rPr>
              <a:t>cầu</a:t>
            </a:r>
            <a:endParaRPr lang="en-US" altLang="zh-CN" sz="2800">
              <a:solidFill>
                <a:srgbClr val="000000"/>
              </a:solidFill>
              <a:latin typeface="Arial"/>
              <a:ea typeface="Arial"/>
            </a:endParaRPr>
          </a:p>
          <a:p>
            <a:r>
              <a:rPr lang="en-US" altLang="zh-CN" sz="2000" i="1">
                <a:solidFill>
                  <a:srgbClr val="CB0000"/>
                </a:solidFill>
                <a:latin typeface="Arial"/>
                <a:ea typeface="Arial"/>
              </a:rPr>
              <a:t>	(yêu</a:t>
            </a:r>
            <a:r>
              <a:rPr lang="en-US" altLang="zh-CN" sz="2000" i="1">
                <a:solidFill>
                  <a:srgbClr val="CB0000"/>
                </a:solidFill>
                <a:latin typeface="Arial"/>
                <a:cs typeface="Arial"/>
              </a:rPr>
              <a:t> </a:t>
            </a:r>
            <a:r>
              <a:rPr lang="en-US" altLang="zh-CN" sz="2000" i="1">
                <a:solidFill>
                  <a:srgbClr val="CB0000"/>
                </a:solidFill>
                <a:latin typeface="Arial"/>
                <a:ea typeface="Arial"/>
              </a:rPr>
              <a:t>cầu</a:t>
            </a:r>
            <a:r>
              <a:rPr lang="en-US" altLang="zh-CN" sz="2000" i="1">
                <a:solidFill>
                  <a:srgbClr val="CB0000"/>
                </a:solidFill>
                <a:latin typeface="Arial"/>
                <a:cs typeface="Arial"/>
              </a:rPr>
              <a:t> </a:t>
            </a:r>
            <a:r>
              <a:rPr lang="en-US" altLang="zh-CN" sz="2000" i="1">
                <a:solidFill>
                  <a:srgbClr val="CB0000"/>
                </a:solidFill>
                <a:latin typeface="Arial"/>
                <a:ea typeface="Arial"/>
              </a:rPr>
              <a:t>chức</a:t>
            </a:r>
            <a:r>
              <a:rPr lang="en-US" altLang="zh-CN" sz="2000" i="1">
                <a:solidFill>
                  <a:srgbClr val="CB0000"/>
                </a:solidFill>
                <a:latin typeface="Arial"/>
                <a:cs typeface="Arial"/>
              </a:rPr>
              <a:t> </a:t>
            </a:r>
            <a:r>
              <a:rPr lang="en-US" altLang="zh-CN" sz="2000" i="1">
                <a:solidFill>
                  <a:srgbClr val="CB0000"/>
                </a:solidFill>
                <a:latin typeface="Arial"/>
                <a:ea typeface="Arial"/>
              </a:rPr>
              <a:t>năng/yêu</a:t>
            </a:r>
            <a:r>
              <a:rPr lang="en-US" altLang="zh-CN" sz="2000" i="1">
                <a:solidFill>
                  <a:srgbClr val="CB0000"/>
                </a:solidFill>
                <a:latin typeface="Arial"/>
                <a:cs typeface="Arial"/>
              </a:rPr>
              <a:t> </a:t>
            </a:r>
            <a:r>
              <a:rPr lang="en-US" altLang="zh-CN" sz="2000" i="1">
                <a:solidFill>
                  <a:srgbClr val="CB0000"/>
                </a:solidFill>
                <a:latin typeface="Arial"/>
                <a:ea typeface="Arial"/>
              </a:rPr>
              <a:t>cầu</a:t>
            </a:r>
            <a:r>
              <a:rPr lang="en-US" altLang="zh-CN" sz="2000" i="1">
                <a:solidFill>
                  <a:srgbClr val="CB0000"/>
                </a:solidFill>
                <a:latin typeface="Arial"/>
                <a:cs typeface="Arial"/>
              </a:rPr>
              <a:t> </a:t>
            </a:r>
            <a:r>
              <a:rPr lang="en-US" altLang="zh-CN" sz="2000" i="1">
                <a:solidFill>
                  <a:srgbClr val="CB0000"/>
                </a:solidFill>
                <a:latin typeface="Arial"/>
                <a:ea typeface="Arial"/>
              </a:rPr>
              <a:t>phi</a:t>
            </a:r>
            <a:r>
              <a:rPr lang="en-US" altLang="zh-CN" sz="2000" i="1">
                <a:solidFill>
                  <a:srgbClr val="CB0000"/>
                </a:solidFill>
                <a:latin typeface="Arial"/>
                <a:cs typeface="Arial"/>
              </a:rPr>
              <a:t> </a:t>
            </a:r>
            <a:r>
              <a:rPr lang="en-US" altLang="zh-CN" sz="2000" i="1">
                <a:solidFill>
                  <a:srgbClr val="CB0000"/>
                </a:solidFill>
                <a:latin typeface="Arial"/>
                <a:ea typeface="Arial"/>
              </a:rPr>
              <a:t>chức</a:t>
            </a:r>
            <a:r>
              <a:rPr lang="en-US" altLang="zh-CN" sz="2000" i="1" spc="-64">
                <a:solidFill>
                  <a:srgbClr val="CB0000"/>
                </a:solidFill>
                <a:latin typeface="Arial"/>
                <a:cs typeface="Arial"/>
              </a:rPr>
              <a:t> </a:t>
            </a:r>
            <a:r>
              <a:rPr lang="en-US" altLang="zh-CN" sz="2000" i="1">
                <a:solidFill>
                  <a:srgbClr val="CB0000"/>
                </a:solidFill>
                <a:latin typeface="Arial"/>
                <a:ea typeface="Arial"/>
              </a:rPr>
              <a:t>năng)</a:t>
            </a:r>
          </a:p>
          <a:p>
            <a:r>
              <a:rPr lang="en-US" altLang="zh-CN" sz="2000">
                <a:solidFill>
                  <a:srgbClr val="000000"/>
                </a:solidFill>
                <a:latin typeface="Arial"/>
              </a:rPr>
              <a:t>3. Thiết kế nhanh</a:t>
            </a:r>
          </a:p>
          <a:p>
            <a:r>
              <a:rPr lang="en-US" altLang="zh-CN" sz="2000" i="1">
                <a:solidFill>
                  <a:srgbClr val="CB0000"/>
                </a:solidFill>
                <a:latin typeface="Arial"/>
                <a:ea typeface="Arial"/>
              </a:rPr>
              <a:t>	(kiến</a:t>
            </a:r>
            <a:r>
              <a:rPr lang="en-US" altLang="zh-CN" sz="2000" i="1">
                <a:solidFill>
                  <a:srgbClr val="CB0000"/>
                </a:solidFill>
                <a:latin typeface="Arial"/>
                <a:cs typeface="Arial"/>
              </a:rPr>
              <a:t> </a:t>
            </a:r>
            <a:r>
              <a:rPr lang="en-US" altLang="zh-CN" sz="2000" i="1">
                <a:solidFill>
                  <a:srgbClr val="CB0000"/>
                </a:solidFill>
                <a:latin typeface="Arial"/>
                <a:ea typeface="Arial"/>
              </a:rPr>
              <a:t>trúc,</a:t>
            </a:r>
            <a:r>
              <a:rPr lang="en-US" altLang="zh-CN" sz="2000" i="1">
                <a:solidFill>
                  <a:srgbClr val="CB0000"/>
                </a:solidFill>
                <a:latin typeface="Arial"/>
                <a:cs typeface="Arial"/>
              </a:rPr>
              <a:t> </a:t>
            </a:r>
            <a:r>
              <a:rPr lang="en-US" altLang="zh-CN" sz="2000" i="1">
                <a:solidFill>
                  <a:srgbClr val="CB0000"/>
                </a:solidFill>
                <a:latin typeface="Arial"/>
                <a:ea typeface="Arial"/>
              </a:rPr>
              <a:t>cấu</a:t>
            </a:r>
            <a:r>
              <a:rPr lang="en-US" altLang="zh-CN" sz="2000" i="1">
                <a:solidFill>
                  <a:srgbClr val="CB0000"/>
                </a:solidFill>
                <a:latin typeface="Arial"/>
                <a:cs typeface="Arial"/>
              </a:rPr>
              <a:t> </a:t>
            </a:r>
            <a:r>
              <a:rPr lang="en-US" altLang="zh-CN" sz="2000" i="1">
                <a:solidFill>
                  <a:srgbClr val="CB0000"/>
                </a:solidFill>
                <a:latin typeface="Arial"/>
                <a:ea typeface="Arial"/>
              </a:rPr>
              <a:t>trúc</a:t>
            </a:r>
            <a:r>
              <a:rPr lang="en-US" altLang="zh-CN" sz="2000" i="1">
                <a:solidFill>
                  <a:srgbClr val="CB0000"/>
                </a:solidFill>
                <a:latin typeface="Arial"/>
                <a:cs typeface="Arial"/>
              </a:rPr>
              <a:t> </a:t>
            </a:r>
            <a:r>
              <a:rPr lang="en-US" altLang="zh-CN" sz="2000" i="1">
                <a:solidFill>
                  <a:srgbClr val="CB0000"/>
                </a:solidFill>
                <a:latin typeface="Arial"/>
                <a:ea typeface="Arial"/>
              </a:rPr>
              <a:t>dữ</a:t>
            </a:r>
            <a:r>
              <a:rPr lang="en-US" altLang="zh-CN" sz="2000" i="1" spc="-60">
                <a:solidFill>
                  <a:srgbClr val="CB0000"/>
                </a:solidFill>
                <a:latin typeface="Arial"/>
                <a:cs typeface="Arial"/>
              </a:rPr>
              <a:t> </a:t>
            </a:r>
            <a:r>
              <a:rPr lang="en-US" altLang="zh-CN" sz="2000" i="1">
                <a:solidFill>
                  <a:srgbClr val="CB0000"/>
                </a:solidFill>
                <a:latin typeface="Arial"/>
                <a:ea typeface="Arial"/>
              </a:rPr>
              <a:t>liệu)</a:t>
            </a:r>
          </a:p>
          <a:p>
            <a:r>
              <a:rPr lang="en-US" altLang="zh-CN" sz="2000">
                <a:solidFill>
                  <a:srgbClr val="000000"/>
                </a:solidFill>
                <a:latin typeface="Arial"/>
                <a:ea typeface="Arial"/>
              </a:rPr>
              <a:t>4. Phát</a:t>
            </a:r>
            <a:r>
              <a:rPr lang="en-US" altLang="zh-CN" sz="2000">
                <a:solidFill>
                  <a:srgbClr val="000000"/>
                </a:solidFill>
                <a:latin typeface="Arial"/>
                <a:cs typeface="Arial"/>
              </a:rPr>
              <a:t> </a:t>
            </a:r>
            <a:r>
              <a:rPr lang="en-US" altLang="zh-CN" sz="2000">
                <a:solidFill>
                  <a:srgbClr val="000000"/>
                </a:solidFill>
                <a:latin typeface="Arial"/>
                <a:ea typeface="Arial"/>
              </a:rPr>
              <a:t>triển</a:t>
            </a:r>
            <a:r>
              <a:rPr lang="en-US" altLang="zh-CN" sz="2000" spc="89">
                <a:solidFill>
                  <a:srgbClr val="000000"/>
                </a:solidFill>
                <a:latin typeface="Arial"/>
                <a:cs typeface="Arial"/>
              </a:rPr>
              <a:t> </a:t>
            </a:r>
            <a:r>
              <a:rPr lang="en-US" altLang="zh-CN" sz="2000">
                <a:solidFill>
                  <a:srgbClr val="000000"/>
                </a:solidFill>
                <a:latin typeface="Arial"/>
                <a:ea typeface="Arial"/>
              </a:rPr>
              <a:t>nhanh</a:t>
            </a:r>
          </a:p>
          <a:p>
            <a:r>
              <a:rPr lang="en-US" altLang="zh-CN" sz="1600" i="1">
                <a:solidFill>
                  <a:srgbClr val="CB0000"/>
                </a:solidFill>
                <a:latin typeface="Arial"/>
                <a:ea typeface="Arial"/>
              </a:rPr>
              <a:t>	(dùng</a:t>
            </a:r>
            <a:r>
              <a:rPr lang="en-US" altLang="zh-CN" sz="1600" i="1">
                <a:solidFill>
                  <a:srgbClr val="CB0000"/>
                </a:solidFill>
                <a:latin typeface="Arial"/>
                <a:cs typeface="Arial"/>
              </a:rPr>
              <a:t> </a:t>
            </a:r>
            <a:r>
              <a:rPr lang="en-US" altLang="zh-CN" sz="1600" i="1">
                <a:solidFill>
                  <a:srgbClr val="CB0000"/>
                </a:solidFill>
                <a:latin typeface="Arial"/>
                <a:ea typeface="Arial"/>
              </a:rPr>
              <a:t>các</a:t>
            </a:r>
            <a:r>
              <a:rPr lang="en-US" altLang="zh-CN" sz="1600" i="1">
                <a:solidFill>
                  <a:srgbClr val="CB0000"/>
                </a:solidFill>
                <a:latin typeface="Arial"/>
                <a:cs typeface="Arial"/>
              </a:rPr>
              <a:t> </a:t>
            </a:r>
            <a:r>
              <a:rPr lang="en-US" altLang="zh-CN" sz="1600" i="1">
                <a:solidFill>
                  <a:srgbClr val="CB0000"/>
                </a:solidFill>
                <a:latin typeface="Arial"/>
                <a:ea typeface="Arial"/>
              </a:rPr>
              <a:t>thành</a:t>
            </a:r>
            <a:r>
              <a:rPr lang="en-US" altLang="zh-CN" sz="1600" i="1">
                <a:solidFill>
                  <a:srgbClr val="CB0000"/>
                </a:solidFill>
                <a:latin typeface="Arial"/>
                <a:cs typeface="Arial"/>
              </a:rPr>
              <a:t> </a:t>
            </a:r>
            <a:r>
              <a:rPr lang="en-US" altLang="zh-CN" sz="1600" i="1">
                <a:solidFill>
                  <a:srgbClr val="CB0000"/>
                </a:solidFill>
                <a:latin typeface="Arial"/>
                <a:ea typeface="Arial"/>
              </a:rPr>
              <a:t>phần</a:t>
            </a:r>
            <a:r>
              <a:rPr lang="en-US" altLang="zh-CN" sz="1600" i="1">
                <a:solidFill>
                  <a:srgbClr val="CB0000"/>
                </a:solidFill>
                <a:latin typeface="Arial"/>
                <a:cs typeface="Arial"/>
              </a:rPr>
              <a:t> </a:t>
            </a:r>
            <a:r>
              <a:rPr lang="en-US" altLang="zh-CN" sz="1600" i="1">
                <a:solidFill>
                  <a:srgbClr val="CB0000"/>
                </a:solidFill>
                <a:latin typeface="Arial"/>
                <a:ea typeface="Arial"/>
              </a:rPr>
              <a:t>sẵn</a:t>
            </a:r>
            <a:r>
              <a:rPr lang="en-US" altLang="zh-CN" sz="1600" i="1">
                <a:solidFill>
                  <a:srgbClr val="CB0000"/>
                </a:solidFill>
                <a:latin typeface="Arial"/>
                <a:cs typeface="Arial"/>
              </a:rPr>
              <a:t> </a:t>
            </a:r>
            <a:r>
              <a:rPr lang="en-US" altLang="zh-CN" sz="1600" i="1">
                <a:solidFill>
                  <a:srgbClr val="CB0000"/>
                </a:solidFill>
                <a:latin typeface="Arial"/>
                <a:ea typeface="Arial"/>
              </a:rPr>
              <a:t>có,</a:t>
            </a:r>
            <a:r>
              <a:rPr lang="en-US" altLang="zh-CN" sz="1600" i="1">
                <a:solidFill>
                  <a:srgbClr val="CB0000"/>
                </a:solidFill>
                <a:latin typeface="Arial"/>
                <a:cs typeface="Arial"/>
              </a:rPr>
              <a:t> </a:t>
            </a:r>
            <a:r>
              <a:rPr lang="en-US" altLang="zh-CN" sz="1600" i="1">
                <a:solidFill>
                  <a:srgbClr val="CB0000"/>
                </a:solidFill>
                <a:latin typeface="Arial"/>
                <a:ea typeface="Arial"/>
              </a:rPr>
              <a:t>các</a:t>
            </a:r>
            <a:r>
              <a:rPr lang="en-US" altLang="zh-CN" sz="1600" i="1">
                <a:solidFill>
                  <a:srgbClr val="CB0000"/>
                </a:solidFill>
                <a:latin typeface="Arial"/>
                <a:cs typeface="Arial"/>
              </a:rPr>
              <a:t> </a:t>
            </a:r>
            <a:r>
              <a:rPr lang="en-US" altLang="zh-CN" sz="1600" i="1">
                <a:solidFill>
                  <a:srgbClr val="CB0000"/>
                </a:solidFill>
                <a:latin typeface="Arial"/>
                <a:ea typeface="Arial"/>
              </a:rPr>
              <a:t>công</a:t>
            </a:r>
            <a:r>
              <a:rPr lang="en-US" altLang="zh-CN" sz="1600" i="1">
                <a:solidFill>
                  <a:srgbClr val="CB0000"/>
                </a:solidFill>
                <a:latin typeface="Arial"/>
                <a:cs typeface="Arial"/>
              </a:rPr>
              <a:t> </a:t>
            </a:r>
            <a:r>
              <a:rPr lang="en-US" altLang="zh-CN" sz="1600" i="1">
                <a:solidFill>
                  <a:srgbClr val="CB0000"/>
                </a:solidFill>
                <a:latin typeface="Arial"/>
                <a:ea typeface="Arial"/>
              </a:rPr>
              <a:t>cụ</a:t>
            </a:r>
            <a:r>
              <a:rPr lang="en-US" altLang="zh-CN" sz="1600" i="1">
                <a:solidFill>
                  <a:srgbClr val="CB0000"/>
                </a:solidFill>
                <a:latin typeface="Arial"/>
                <a:cs typeface="Arial"/>
              </a:rPr>
              <a:t> </a:t>
            </a:r>
            <a:r>
              <a:rPr lang="en-US" altLang="zh-CN" sz="1600" i="1">
                <a:solidFill>
                  <a:srgbClr val="CB0000"/>
                </a:solidFill>
                <a:latin typeface="Arial"/>
                <a:ea typeface="Arial"/>
              </a:rPr>
              <a:t>tự</a:t>
            </a:r>
            <a:r>
              <a:rPr lang="en-US" altLang="zh-CN" sz="1600" i="1">
                <a:solidFill>
                  <a:srgbClr val="CB0000"/>
                </a:solidFill>
                <a:latin typeface="Arial"/>
                <a:cs typeface="Arial"/>
              </a:rPr>
              <a:t> </a:t>
            </a:r>
            <a:r>
              <a:rPr lang="en-US" altLang="zh-CN" sz="1600" i="1">
                <a:solidFill>
                  <a:srgbClr val="CB0000"/>
                </a:solidFill>
                <a:latin typeface="Arial"/>
                <a:ea typeface="Arial"/>
              </a:rPr>
              <a:t>động</a:t>
            </a:r>
            <a:r>
              <a:rPr lang="en-US" altLang="zh-CN" sz="1600" i="1">
                <a:solidFill>
                  <a:srgbClr val="CB0000"/>
                </a:solidFill>
                <a:latin typeface="Arial"/>
                <a:cs typeface="Arial"/>
              </a:rPr>
              <a:t> </a:t>
            </a:r>
            <a:r>
              <a:rPr lang="en-US" altLang="zh-CN" sz="1600" i="1">
                <a:solidFill>
                  <a:srgbClr val="CB0000"/>
                </a:solidFill>
                <a:latin typeface="Arial"/>
                <a:ea typeface="Arial"/>
              </a:rPr>
              <a:t>hóa</a:t>
            </a:r>
            <a:r>
              <a:rPr lang="en-US" altLang="zh-CN" sz="1600" i="1" spc="-50">
                <a:solidFill>
                  <a:srgbClr val="CB0000"/>
                </a:solidFill>
                <a:latin typeface="Arial"/>
                <a:cs typeface="Arial"/>
              </a:rPr>
              <a:t> </a:t>
            </a:r>
            <a:r>
              <a:rPr lang="en-US" altLang="zh-CN" sz="1600" i="1">
                <a:solidFill>
                  <a:srgbClr val="CB0000"/>
                </a:solidFill>
                <a:latin typeface="Arial"/>
                <a:ea typeface="Arial"/>
              </a:rPr>
              <a:t>)</a:t>
            </a:r>
          </a:p>
          <a:p>
            <a:r>
              <a:rPr lang="en-US" altLang="zh-CN" sz="2000">
                <a:solidFill>
                  <a:srgbClr val="000000"/>
                </a:solidFill>
                <a:latin typeface="Arial"/>
                <a:ea typeface="Arial"/>
              </a:rPr>
              <a:t>5. Người</a:t>
            </a:r>
            <a:r>
              <a:rPr lang="en-US" altLang="zh-CN" sz="2000" spc="44">
                <a:solidFill>
                  <a:srgbClr val="000000"/>
                </a:solidFill>
                <a:latin typeface="Arial"/>
                <a:cs typeface="Arial"/>
              </a:rPr>
              <a:t> </a:t>
            </a:r>
            <a:r>
              <a:rPr lang="en-US" altLang="zh-CN" sz="2000">
                <a:solidFill>
                  <a:srgbClr val="000000"/>
                </a:solidFill>
                <a:latin typeface="Arial"/>
                <a:ea typeface="Arial"/>
              </a:rPr>
              <a:t>dùng</a:t>
            </a:r>
            <a:r>
              <a:rPr lang="en-US" altLang="zh-CN" sz="2000" spc="34">
                <a:solidFill>
                  <a:srgbClr val="000000"/>
                </a:solidFill>
                <a:latin typeface="Arial"/>
                <a:cs typeface="Arial"/>
              </a:rPr>
              <a:t> </a:t>
            </a:r>
            <a:r>
              <a:rPr lang="en-US" altLang="zh-CN" sz="2000">
                <a:solidFill>
                  <a:srgbClr val="000000"/>
                </a:solidFill>
                <a:latin typeface="Arial"/>
                <a:ea typeface="Arial"/>
              </a:rPr>
              <a:t>đánh</a:t>
            </a:r>
            <a:r>
              <a:rPr lang="en-US" altLang="zh-CN" sz="2000" spc="40">
                <a:solidFill>
                  <a:srgbClr val="000000"/>
                </a:solidFill>
                <a:latin typeface="Arial"/>
                <a:cs typeface="Arial"/>
              </a:rPr>
              <a:t> </a:t>
            </a:r>
            <a:r>
              <a:rPr lang="en-US" altLang="zh-CN" sz="2000">
                <a:solidFill>
                  <a:srgbClr val="000000"/>
                </a:solidFill>
                <a:latin typeface="Arial"/>
                <a:ea typeface="Arial"/>
              </a:rPr>
              <a:t>giá</a:t>
            </a:r>
          </a:p>
          <a:p>
            <a:r>
              <a:rPr lang="en-US" altLang="zh-CN" sz="2000">
                <a:solidFill>
                  <a:srgbClr val="000000"/>
                </a:solidFill>
                <a:latin typeface="Arial"/>
                <a:ea typeface="Arial"/>
              </a:rPr>
              <a:t>6. Lặp</a:t>
            </a:r>
            <a:r>
              <a:rPr lang="en-US" altLang="zh-CN" sz="2000" spc="20">
                <a:solidFill>
                  <a:srgbClr val="000000"/>
                </a:solidFill>
                <a:latin typeface="Arial"/>
                <a:cs typeface="Arial"/>
              </a:rPr>
              <a:t> </a:t>
            </a:r>
            <a:r>
              <a:rPr lang="en-US" altLang="zh-CN" sz="2000">
                <a:solidFill>
                  <a:srgbClr val="000000"/>
                </a:solidFill>
                <a:latin typeface="Arial"/>
                <a:ea typeface="Arial"/>
              </a:rPr>
              <a:t>lại</a:t>
            </a:r>
            <a:r>
              <a:rPr lang="en-US" altLang="zh-CN" sz="2000" spc="25">
                <a:solidFill>
                  <a:srgbClr val="000000"/>
                </a:solidFill>
                <a:latin typeface="Arial"/>
                <a:cs typeface="Arial"/>
              </a:rPr>
              <a:t> </a:t>
            </a:r>
            <a:r>
              <a:rPr lang="en-US" altLang="zh-CN" sz="2000">
                <a:solidFill>
                  <a:srgbClr val="000000"/>
                </a:solidFill>
                <a:latin typeface="Arial"/>
                <a:ea typeface="Arial"/>
              </a:rPr>
              <a:t>b</a:t>
            </a:r>
            <a:r>
              <a:rPr lang="en-US" altLang="zh-CN" sz="2000" spc="20">
                <a:solidFill>
                  <a:srgbClr val="000000"/>
                </a:solidFill>
                <a:latin typeface="Arial"/>
                <a:ea typeface="Arial"/>
                <a:cs typeface="Arial"/>
              </a:rPr>
              <a:t>ư</a:t>
            </a:r>
            <a:r>
              <a:rPr lang="en-US" altLang="zh-CN" sz="2000">
                <a:solidFill>
                  <a:srgbClr val="000000"/>
                </a:solidFill>
                <a:latin typeface="Arial"/>
                <a:ea typeface="Arial"/>
              </a:rPr>
              <a:t>ớc</a:t>
            </a:r>
            <a:r>
              <a:rPr lang="en-US" altLang="zh-CN" sz="2000" spc="30">
                <a:solidFill>
                  <a:srgbClr val="000000"/>
                </a:solidFill>
                <a:latin typeface="Arial"/>
                <a:cs typeface="Arial"/>
              </a:rPr>
              <a:t> </a:t>
            </a:r>
            <a:r>
              <a:rPr lang="en-US" altLang="zh-CN" sz="2000">
                <a:solidFill>
                  <a:srgbClr val="000000"/>
                </a:solidFill>
                <a:latin typeface="Arial"/>
                <a:ea typeface="Arial"/>
              </a:rPr>
              <a:t>2</a:t>
            </a:r>
            <a:r>
              <a:rPr lang="en-US" altLang="zh-CN" sz="2000" spc="20">
                <a:solidFill>
                  <a:srgbClr val="000000"/>
                </a:solidFill>
                <a:latin typeface="Arial"/>
                <a:cs typeface="Arial"/>
              </a:rPr>
              <a:t> </a:t>
            </a:r>
            <a:r>
              <a:rPr lang="en-US" altLang="zh-CN" sz="2000">
                <a:solidFill>
                  <a:srgbClr val="000000"/>
                </a:solidFill>
                <a:latin typeface="Arial"/>
                <a:ea typeface="Arial"/>
              </a:rPr>
              <a:t>–</a:t>
            </a:r>
            <a:r>
              <a:rPr lang="en-US" altLang="zh-CN" sz="2000" spc="25">
                <a:solidFill>
                  <a:srgbClr val="000000"/>
                </a:solidFill>
                <a:latin typeface="Arial"/>
                <a:cs typeface="Arial"/>
              </a:rPr>
              <a:t> </a:t>
            </a:r>
            <a:r>
              <a:rPr lang="en-US" altLang="zh-CN" sz="2000">
                <a:solidFill>
                  <a:srgbClr val="000000"/>
                </a:solidFill>
                <a:latin typeface="Arial"/>
                <a:ea typeface="Arial"/>
              </a:rPr>
              <a:t>5</a:t>
            </a:r>
            <a:r>
              <a:rPr lang="en-US" altLang="zh-CN" sz="2000" spc="25">
                <a:solidFill>
                  <a:srgbClr val="000000"/>
                </a:solidFill>
                <a:latin typeface="Arial"/>
                <a:cs typeface="Arial"/>
              </a:rPr>
              <a:t> </a:t>
            </a:r>
            <a:r>
              <a:rPr lang="en-US" altLang="zh-CN" sz="2000">
                <a:solidFill>
                  <a:srgbClr val="000000"/>
                </a:solidFill>
                <a:latin typeface="Arial"/>
                <a:ea typeface="Arial"/>
              </a:rPr>
              <a:t>đến</a:t>
            </a:r>
            <a:r>
              <a:rPr lang="en-US" altLang="zh-CN" sz="2000" spc="20">
                <a:solidFill>
                  <a:srgbClr val="000000"/>
                </a:solidFill>
                <a:latin typeface="Arial"/>
                <a:cs typeface="Arial"/>
              </a:rPr>
              <a:t> </a:t>
            </a:r>
            <a:r>
              <a:rPr lang="en-US" altLang="zh-CN" sz="2000">
                <a:solidFill>
                  <a:srgbClr val="000000"/>
                </a:solidFill>
                <a:latin typeface="Arial"/>
                <a:ea typeface="Arial"/>
              </a:rPr>
              <a:t>khi</a:t>
            </a:r>
            <a:r>
              <a:rPr lang="en-US" altLang="zh-CN" sz="2000" spc="25">
                <a:solidFill>
                  <a:srgbClr val="000000"/>
                </a:solidFill>
                <a:latin typeface="Arial"/>
                <a:cs typeface="Arial"/>
              </a:rPr>
              <a:t> </a:t>
            </a:r>
            <a:r>
              <a:rPr lang="en-US" altLang="zh-CN" sz="2000">
                <a:solidFill>
                  <a:srgbClr val="000000"/>
                </a:solidFill>
                <a:latin typeface="Arial"/>
                <a:ea typeface="Arial"/>
              </a:rPr>
              <a:t>đủ</a:t>
            </a:r>
            <a:r>
              <a:rPr lang="en-US" altLang="zh-CN" sz="2000" spc="20">
                <a:solidFill>
                  <a:srgbClr val="000000"/>
                </a:solidFill>
                <a:latin typeface="Arial"/>
                <a:cs typeface="Arial"/>
              </a:rPr>
              <a:t> </a:t>
            </a:r>
            <a:r>
              <a:rPr lang="en-US" altLang="zh-CN" sz="2000">
                <a:solidFill>
                  <a:srgbClr val="000000"/>
                </a:solidFill>
                <a:latin typeface="Arial"/>
                <a:ea typeface="Arial"/>
              </a:rPr>
              <a:t>yêu</a:t>
            </a:r>
            <a:r>
              <a:rPr lang="en-US" altLang="zh-CN" sz="2000" spc="25">
                <a:solidFill>
                  <a:srgbClr val="000000"/>
                </a:solidFill>
                <a:latin typeface="Arial"/>
                <a:cs typeface="Arial"/>
              </a:rPr>
              <a:t> </a:t>
            </a:r>
            <a:r>
              <a:rPr lang="en-US" altLang="zh-CN" sz="2000">
                <a:solidFill>
                  <a:srgbClr val="000000"/>
                </a:solidFill>
                <a:latin typeface="Arial"/>
                <a:ea typeface="Arial"/>
              </a:rPr>
              <a:t>cầu</a:t>
            </a:r>
          </a:p>
        </p:txBody>
      </p:sp>
      <p:sp>
        <p:nvSpPr>
          <p:cNvPr id="14" name="TextBox 13">
            <a:extLst>
              <a:ext uri="{FF2B5EF4-FFF2-40B4-BE49-F238E27FC236}">
                <a16:creationId xmlns:a16="http://schemas.microsoft.com/office/drawing/2014/main" id="{D4813599-1D76-D3F9-A9F3-7FA7D6D4260F}"/>
              </a:ext>
            </a:extLst>
          </p:cNvPr>
          <p:cNvSpPr txBox="1"/>
          <p:nvPr/>
        </p:nvSpPr>
        <p:spPr>
          <a:xfrm>
            <a:off x="600891" y="2551161"/>
            <a:ext cx="4666268" cy="461665"/>
          </a:xfrm>
          <a:prstGeom prst="rect">
            <a:avLst/>
          </a:prstGeom>
          <a:noFill/>
        </p:spPr>
        <p:txBody>
          <a:bodyPr wrap="square">
            <a:spAutoFit/>
          </a:bodyPr>
          <a:lstStyle/>
          <a:p>
            <a:r>
              <a:rPr lang="en-US" altLang="zh-CN" sz="2400">
                <a:solidFill>
                  <a:srgbClr val="CB9700"/>
                </a:solidFill>
                <a:latin typeface="Wingdings"/>
                <a:ea typeface="Wingdings"/>
              </a:rPr>
              <a:t> </a:t>
            </a:r>
            <a:r>
              <a:rPr lang="en-US" altLang="zh-CN" sz="2400">
                <a:solidFill>
                  <a:srgbClr val="000000"/>
                </a:solidFill>
                <a:latin typeface="Arial"/>
                <a:ea typeface="Arial"/>
              </a:rPr>
              <a:t>Các bước thực hiện</a:t>
            </a:r>
            <a:endParaRPr lang="en-US" sz="2400"/>
          </a:p>
        </p:txBody>
      </p:sp>
    </p:spTree>
    <p:extLst>
      <p:ext uri="{BB962C8B-B14F-4D97-AF65-F5344CB8AC3E}">
        <p14:creationId xmlns:p14="http://schemas.microsoft.com/office/powerpoint/2010/main" val="40654789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2.6</a:t>
            </a:r>
            <a:r>
              <a:rPr lang="en-US" altLang="zh-CN" sz="3000" b="1">
                <a:solidFill>
                  <a:srgbClr val="FEFEFE"/>
                </a:solidFill>
                <a:latin typeface="Times New Roman"/>
                <a:cs typeface="Times New Roman"/>
              </a:rPr>
              <a:t> </a:t>
            </a:r>
            <a:r>
              <a:rPr lang="vi-VN" altLang="zh-CN" sz="2800" b="1">
                <a:solidFill>
                  <a:srgbClr val="FEFEFE"/>
                </a:solidFill>
                <a:latin typeface="Times New Roman"/>
                <a:ea typeface="Times New Roman"/>
              </a:rPr>
              <a:t>PHƯƠNG PHÁP </a:t>
            </a:r>
            <a:r>
              <a:rPr lang="en-US" altLang="zh-CN" sz="2800" b="1">
                <a:solidFill>
                  <a:srgbClr val="FEFEFE"/>
                </a:solidFill>
                <a:latin typeface="Times New Roman"/>
                <a:ea typeface="Times New Roman"/>
              </a:rPr>
              <a:t>LÀM BẢN MẪU</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2" name="Freeform 227">
            <a:extLst>
              <a:ext uri="{FF2B5EF4-FFF2-40B4-BE49-F238E27FC236}">
                <a16:creationId xmlns:a16="http://schemas.microsoft.com/office/drawing/2014/main" id="{C1A2B302-0B90-CD13-D9D8-741A7848CD19}"/>
              </a:ext>
            </a:extLst>
          </p:cNvPr>
          <p:cNvSpPr/>
          <p:nvPr/>
        </p:nvSpPr>
        <p:spPr>
          <a:xfrm>
            <a:off x="979756" y="1421397"/>
            <a:ext cx="7401306" cy="942391"/>
          </a:xfrm>
          <a:custGeom>
            <a:avLst/>
            <a:gdLst>
              <a:gd name="connsiteX0" fmla="*/ 9906 w 7401306"/>
              <a:gd name="connsiteY0" fmla="*/ 552449 h 543305"/>
              <a:gd name="connsiteX1" fmla="*/ 7401306 w 7401306"/>
              <a:gd name="connsiteY1" fmla="*/ 552449 h 543305"/>
              <a:gd name="connsiteX2" fmla="*/ 7401306 w 7401306"/>
              <a:gd name="connsiteY2" fmla="*/ 9907 h 543305"/>
              <a:gd name="connsiteX3" fmla="*/ 9906 w 7401306"/>
              <a:gd name="connsiteY3" fmla="*/ 9907 h 543305"/>
              <a:gd name="connsiteX4" fmla="*/ 9906 w 7401306"/>
              <a:gd name="connsiteY4" fmla="*/ 552449 h 543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01306" h="543305">
                <a:moveTo>
                  <a:pt x="9906" y="552449"/>
                </a:moveTo>
                <a:lnTo>
                  <a:pt x="7401306" y="552449"/>
                </a:lnTo>
                <a:lnTo>
                  <a:pt x="7401306" y="9907"/>
                </a:lnTo>
                <a:lnTo>
                  <a:pt x="9906" y="9907"/>
                </a:lnTo>
                <a:lnTo>
                  <a:pt x="9906" y="552449"/>
                </a:lnTo>
                <a:close/>
              </a:path>
            </a:pathLst>
          </a:cu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2000">
              <a:solidFill>
                <a:srgbClr val="C00000"/>
              </a:solidFill>
              <a:effectLst>
                <a:outerShdw blurRad="38100" dist="38100" dir="2700000" algn="tl">
                  <a:srgbClr val="000000">
                    <a:alpha val="43137"/>
                  </a:srgbClr>
                </a:outerShdw>
              </a:effectLst>
            </a:endParaRPr>
          </a:p>
        </p:txBody>
      </p:sp>
      <p:sp>
        <p:nvSpPr>
          <p:cNvPr id="4" name="Rectangle 3">
            <a:extLst>
              <a:ext uri="{FF2B5EF4-FFF2-40B4-BE49-F238E27FC236}">
                <a16:creationId xmlns:a16="http://schemas.microsoft.com/office/drawing/2014/main" id="{FF905969-7F75-8AC8-BA30-B1EAE93F39D0}"/>
              </a:ext>
            </a:extLst>
          </p:cNvPr>
          <p:cNvSpPr/>
          <p:nvPr/>
        </p:nvSpPr>
        <p:spPr>
          <a:xfrm>
            <a:off x="979756" y="1440676"/>
            <a:ext cx="7401306" cy="954107"/>
          </a:xfrm>
          <a:prstGeom prst="rect">
            <a:avLst/>
          </a:prstGeom>
          <a:noFill/>
        </p:spPr>
        <p:txBody>
          <a:bodyPr wrap="square" lIns="91440" tIns="45720" rIns="91440" bIns="45720">
            <a:spAutoFit/>
          </a:bodyPr>
          <a:lstStyle/>
          <a:p>
            <a:pPr algn="ctr"/>
            <a:r>
              <a:rPr lang="vi-VN" sz="2800">
                <a:solidFill>
                  <a:srgbClr val="C00000"/>
                </a:solidFill>
                <a:effectLst>
                  <a:outerShdw blurRad="38100" dist="38100" dir="2700000" algn="tl">
                    <a:srgbClr val="000000">
                      <a:alpha val="43137"/>
                    </a:srgbClr>
                  </a:outerShdw>
                </a:effectLst>
              </a:rPr>
              <a:t>Làm mô hình chạy thử</a:t>
            </a:r>
            <a:r>
              <a:rPr lang="en-US" sz="2800">
                <a:solidFill>
                  <a:srgbClr val="C00000"/>
                </a:solidFill>
                <a:effectLst>
                  <a:outerShdw blurRad="38100" dist="38100" dir="2700000" algn="tl">
                    <a:srgbClr val="000000">
                      <a:alpha val="43137"/>
                    </a:srgbClr>
                  </a:outerShdw>
                </a:effectLst>
              </a:rPr>
              <a:t>,</a:t>
            </a:r>
            <a:endParaRPr lang="vi-VN" sz="2800">
              <a:solidFill>
                <a:srgbClr val="C00000"/>
              </a:solidFill>
              <a:effectLst>
                <a:outerShdw blurRad="38100" dist="38100" dir="2700000" algn="tl">
                  <a:srgbClr val="000000">
                    <a:alpha val="43137"/>
                  </a:srgbClr>
                </a:outerShdw>
              </a:effectLst>
            </a:endParaRPr>
          </a:p>
          <a:p>
            <a:pPr algn="ctr"/>
            <a:r>
              <a:rPr lang="vi-VN" sz="2800">
                <a:solidFill>
                  <a:srgbClr val="C00000"/>
                </a:solidFill>
                <a:effectLst>
                  <a:outerShdw blurRad="38100" dist="38100" dir="2700000" algn="tl">
                    <a:srgbClr val="000000">
                      <a:alpha val="43137"/>
                    </a:srgbClr>
                  </a:outerShdw>
                </a:effectLst>
              </a:rPr>
              <a:t>khách hàng dùng thử &amp; đánh giá</a:t>
            </a:r>
          </a:p>
        </p:txBody>
      </p:sp>
      <p:sp>
        <p:nvSpPr>
          <p:cNvPr id="12" name="TextBox 310">
            <a:extLst>
              <a:ext uri="{FF2B5EF4-FFF2-40B4-BE49-F238E27FC236}">
                <a16:creationId xmlns:a16="http://schemas.microsoft.com/office/drawing/2014/main" id="{3F0B5F5E-6197-97E2-0889-ACE4CC5C35F6}"/>
              </a:ext>
            </a:extLst>
          </p:cNvPr>
          <p:cNvSpPr txBox="1"/>
          <p:nvPr/>
        </p:nvSpPr>
        <p:spPr>
          <a:xfrm>
            <a:off x="1064598" y="3277350"/>
            <a:ext cx="7853159" cy="2349361"/>
          </a:xfrm>
          <a:prstGeom prst="rect">
            <a:avLst/>
          </a:prstGeom>
          <a:noFill/>
        </p:spPr>
        <p:txBody>
          <a:bodyPr wrap="square" lIns="0" tIns="0" rIns="0" bIns="0" rtlCol="0">
            <a:spAutoFit/>
          </a:bodyPr>
          <a:lstStyle/>
          <a:p>
            <a:pPr>
              <a:lnSpc>
                <a:spcPct val="100000"/>
              </a:lnSpc>
            </a:pPr>
            <a:r>
              <a:rPr lang="en-US" altLang="zh-CN" sz="1400">
                <a:solidFill>
                  <a:srgbClr val="397F2D"/>
                </a:solidFill>
                <a:latin typeface="Wingdings"/>
                <a:ea typeface="Wingdings"/>
              </a:rPr>
              <a:t></a:t>
            </a:r>
            <a:r>
              <a:rPr lang="en-US" altLang="zh-CN" sz="1400">
                <a:solidFill>
                  <a:srgbClr val="397F2D"/>
                </a:solidFill>
                <a:latin typeface="Wingdings"/>
                <a:cs typeface="Wingdings"/>
              </a:rPr>
              <a:t> </a:t>
            </a:r>
            <a:r>
              <a:rPr lang="en-US" altLang="zh-CN" sz="2400">
                <a:solidFill>
                  <a:srgbClr val="000000"/>
                </a:solidFill>
                <a:latin typeface="Arial"/>
                <a:ea typeface="Arial"/>
              </a:rPr>
              <a:t>Không</a:t>
            </a:r>
            <a:r>
              <a:rPr lang="en-US" altLang="zh-CN" sz="2400">
                <a:solidFill>
                  <a:srgbClr val="000000"/>
                </a:solidFill>
                <a:latin typeface="Arial"/>
                <a:cs typeface="Arial"/>
              </a:rPr>
              <a:t> </a:t>
            </a:r>
            <a:r>
              <a:rPr lang="en-US" altLang="zh-CN" sz="2400">
                <a:solidFill>
                  <a:srgbClr val="000000"/>
                </a:solidFill>
                <a:latin typeface="Arial"/>
                <a:ea typeface="Arial"/>
              </a:rPr>
              <a:t>thể</a:t>
            </a:r>
            <a:r>
              <a:rPr lang="en-US" altLang="zh-CN" sz="2400">
                <a:solidFill>
                  <a:srgbClr val="000000"/>
                </a:solidFill>
                <a:latin typeface="Arial"/>
                <a:cs typeface="Arial"/>
              </a:rPr>
              <a:t> </a:t>
            </a:r>
            <a:r>
              <a:rPr lang="en-US" altLang="zh-CN" sz="2400">
                <a:solidFill>
                  <a:srgbClr val="000000"/>
                </a:solidFill>
                <a:latin typeface="Arial"/>
                <a:ea typeface="Arial"/>
              </a:rPr>
              <a:t>hiện</a:t>
            </a:r>
            <a:r>
              <a:rPr lang="en-US" altLang="zh-CN" sz="2400">
                <a:solidFill>
                  <a:srgbClr val="000000"/>
                </a:solidFill>
                <a:latin typeface="Arial"/>
                <a:cs typeface="Arial"/>
              </a:rPr>
              <a:t> </a:t>
            </a:r>
            <a:r>
              <a:rPr lang="en-US" altLang="zh-CN" sz="2400">
                <a:solidFill>
                  <a:srgbClr val="000000"/>
                </a:solidFill>
                <a:latin typeface="Arial"/>
                <a:ea typeface="Arial"/>
              </a:rPr>
              <a:t>đầy</a:t>
            </a:r>
            <a:r>
              <a:rPr lang="en-US" altLang="zh-CN" sz="2400">
                <a:solidFill>
                  <a:srgbClr val="000000"/>
                </a:solidFill>
                <a:latin typeface="Arial"/>
                <a:cs typeface="Arial"/>
              </a:rPr>
              <a:t> </a:t>
            </a:r>
            <a:r>
              <a:rPr lang="en-US" altLang="zh-CN" sz="2400">
                <a:solidFill>
                  <a:srgbClr val="000000"/>
                </a:solidFill>
                <a:latin typeface="Arial"/>
                <a:ea typeface="Arial"/>
              </a:rPr>
              <a:t>đủ</a:t>
            </a:r>
            <a:r>
              <a:rPr lang="en-US" altLang="zh-CN" sz="2400">
                <a:solidFill>
                  <a:srgbClr val="000000"/>
                </a:solidFill>
                <a:latin typeface="Arial"/>
                <a:cs typeface="Arial"/>
              </a:rPr>
              <a:t> </a:t>
            </a:r>
            <a:r>
              <a:rPr lang="en-US" altLang="zh-CN" sz="2400">
                <a:solidFill>
                  <a:srgbClr val="000000"/>
                </a:solidFill>
                <a:latin typeface="Arial"/>
                <a:ea typeface="Arial"/>
              </a:rPr>
              <a:t>yêu</a:t>
            </a:r>
            <a:r>
              <a:rPr lang="en-US" altLang="zh-CN" sz="2400">
                <a:solidFill>
                  <a:srgbClr val="000000"/>
                </a:solidFill>
                <a:latin typeface="Arial"/>
                <a:cs typeface="Arial"/>
              </a:rPr>
              <a:t> </a:t>
            </a:r>
            <a:r>
              <a:rPr lang="en-US" altLang="zh-CN" sz="2400">
                <a:solidFill>
                  <a:srgbClr val="000000"/>
                </a:solidFill>
                <a:latin typeface="Arial"/>
                <a:ea typeface="Arial"/>
              </a:rPr>
              <a:t>cầu</a:t>
            </a:r>
            <a:r>
              <a:rPr lang="en-US" altLang="zh-CN" sz="2400">
                <a:solidFill>
                  <a:srgbClr val="000000"/>
                </a:solidFill>
                <a:latin typeface="Arial"/>
                <a:cs typeface="Arial"/>
              </a:rPr>
              <a:t> </a:t>
            </a:r>
            <a:r>
              <a:rPr lang="en-US" altLang="zh-CN" sz="2400">
                <a:solidFill>
                  <a:srgbClr val="000000"/>
                </a:solidFill>
                <a:latin typeface="Arial"/>
                <a:ea typeface="Arial"/>
              </a:rPr>
              <a:t>phi</a:t>
            </a:r>
            <a:r>
              <a:rPr lang="en-US" altLang="zh-CN" sz="2400">
                <a:solidFill>
                  <a:srgbClr val="000000"/>
                </a:solidFill>
                <a:latin typeface="Arial"/>
                <a:cs typeface="Arial"/>
              </a:rPr>
              <a:t> </a:t>
            </a:r>
            <a:r>
              <a:rPr lang="en-US" altLang="zh-CN" sz="2400">
                <a:solidFill>
                  <a:srgbClr val="000000"/>
                </a:solidFill>
                <a:latin typeface="Arial"/>
                <a:ea typeface="Arial"/>
              </a:rPr>
              <a:t>chức</a:t>
            </a:r>
            <a:r>
              <a:rPr lang="en-US" altLang="zh-CN" sz="2400" spc="94">
                <a:solidFill>
                  <a:srgbClr val="000000"/>
                </a:solidFill>
                <a:latin typeface="Arial"/>
                <a:cs typeface="Arial"/>
              </a:rPr>
              <a:t> </a:t>
            </a:r>
            <a:r>
              <a:rPr lang="en-US" altLang="zh-CN" sz="2400">
                <a:solidFill>
                  <a:srgbClr val="000000"/>
                </a:solidFill>
                <a:latin typeface="Arial"/>
                <a:ea typeface="Arial"/>
              </a:rPr>
              <a:t>năng</a:t>
            </a:r>
          </a:p>
          <a:p>
            <a:pPr marL="342900" indent="-342900">
              <a:lnSpc>
                <a:spcPts val="469"/>
              </a:lnSpc>
              <a:buFont typeface="Arial" panose="020B0604020202020204" pitchFamily="34" charset="0"/>
              <a:buChar char="•"/>
            </a:pPr>
            <a:endParaRPr lang="en-US" sz="2400"/>
          </a:p>
          <a:p>
            <a:pPr lvl="1"/>
            <a:r>
              <a:rPr lang="en-US" altLang="zh-CN" sz="1400">
                <a:solidFill>
                  <a:srgbClr val="CB9700"/>
                </a:solidFill>
                <a:latin typeface="Wingdings"/>
                <a:ea typeface="Wingdings"/>
              </a:rPr>
              <a:t></a:t>
            </a:r>
            <a:r>
              <a:rPr lang="en-US" altLang="zh-CN" sz="1400" spc="340">
                <a:solidFill>
                  <a:srgbClr val="CB9700"/>
                </a:solidFill>
                <a:latin typeface="Wingdings"/>
                <a:cs typeface="Wingdings"/>
              </a:rPr>
              <a:t> </a:t>
            </a:r>
            <a:r>
              <a:rPr lang="en-US" altLang="zh-CN" sz="2000">
                <a:solidFill>
                  <a:srgbClr val="000000"/>
                </a:solidFill>
                <a:latin typeface="Arial"/>
                <a:ea typeface="Arial"/>
              </a:rPr>
              <a:t>Tốc</a:t>
            </a:r>
            <a:r>
              <a:rPr lang="en-US" altLang="zh-CN" sz="2000" spc="150">
                <a:solidFill>
                  <a:srgbClr val="000000"/>
                </a:solidFill>
                <a:latin typeface="Arial"/>
                <a:cs typeface="Arial"/>
              </a:rPr>
              <a:t> </a:t>
            </a:r>
            <a:r>
              <a:rPr lang="en-US" altLang="zh-CN" sz="2000">
                <a:solidFill>
                  <a:srgbClr val="000000"/>
                </a:solidFill>
                <a:latin typeface="Arial"/>
                <a:ea typeface="Arial"/>
              </a:rPr>
              <a:t>độ</a:t>
            </a:r>
          </a:p>
          <a:p>
            <a:pPr marL="800100" lvl="1" indent="-342900">
              <a:lnSpc>
                <a:spcPts val="475"/>
              </a:lnSpc>
              <a:buFont typeface="Arial" panose="020B0604020202020204" pitchFamily="34" charset="0"/>
              <a:buChar char="•"/>
            </a:pPr>
            <a:endParaRPr lang="en-US" sz="2400"/>
          </a:p>
          <a:p>
            <a:pPr lvl="1"/>
            <a:r>
              <a:rPr lang="en-US" altLang="zh-CN" sz="1400">
                <a:solidFill>
                  <a:srgbClr val="CB9700"/>
                </a:solidFill>
                <a:latin typeface="Wingdings"/>
                <a:ea typeface="Wingdings"/>
              </a:rPr>
              <a:t></a:t>
            </a:r>
            <a:r>
              <a:rPr lang="en-US" altLang="zh-CN" sz="1400" spc="350">
                <a:solidFill>
                  <a:srgbClr val="CB9700"/>
                </a:solidFill>
                <a:latin typeface="Wingdings"/>
                <a:cs typeface="Wingdings"/>
              </a:rPr>
              <a:t> </a:t>
            </a:r>
            <a:r>
              <a:rPr lang="en-US" altLang="zh-CN" sz="2000">
                <a:solidFill>
                  <a:srgbClr val="000000"/>
                </a:solidFill>
                <a:latin typeface="Arial"/>
                <a:ea typeface="Arial"/>
              </a:rPr>
              <a:t>Bộ</a:t>
            </a:r>
            <a:r>
              <a:rPr lang="en-US" altLang="zh-CN" sz="2000" spc="154">
                <a:solidFill>
                  <a:srgbClr val="000000"/>
                </a:solidFill>
                <a:latin typeface="Arial"/>
                <a:cs typeface="Arial"/>
              </a:rPr>
              <a:t> </a:t>
            </a:r>
            <a:r>
              <a:rPr lang="en-US" altLang="zh-CN" sz="2000">
                <a:solidFill>
                  <a:srgbClr val="000000"/>
                </a:solidFill>
                <a:latin typeface="Arial"/>
                <a:ea typeface="Arial"/>
              </a:rPr>
              <a:t>nhớ</a:t>
            </a:r>
          </a:p>
          <a:p>
            <a:pPr marL="342900" indent="-342900">
              <a:lnSpc>
                <a:spcPts val="534"/>
              </a:lnSpc>
              <a:buFont typeface="Arial" panose="020B0604020202020204" pitchFamily="34" charset="0"/>
              <a:buChar char="•"/>
            </a:pPr>
            <a:endParaRPr lang="en-US" sz="2400"/>
          </a:p>
          <a:p>
            <a:pPr>
              <a:lnSpc>
                <a:spcPct val="100000"/>
              </a:lnSpc>
            </a:pPr>
            <a:r>
              <a:rPr lang="en-US" altLang="zh-CN" sz="1400">
                <a:solidFill>
                  <a:srgbClr val="397F2D"/>
                </a:solidFill>
                <a:latin typeface="Wingdings"/>
                <a:ea typeface="Wingdings"/>
              </a:rPr>
              <a:t></a:t>
            </a:r>
            <a:r>
              <a:rPr lang="en-US" altLang="zh-CN" sz="1400">
                <a:solidFill>
                  <a:srgbClr val="397F2D"/>
                </a:solidFill>
                <a:latin typeface="Wingdings"/>
                <a:cs typeface="Wingdings"/>
              </a:rPr>
              <a:t> </a:t>
            </a:r>
            <a:r>
              <a:rPr lang="en-US" altLang="zh-CN" sz="2400">
                <a:solidFill>
                  <a:srgbClr val="000000"/>
                </a:solidFill>
                <a:latin typeface="Arial"/>
                <a:ea typeface="Arial"/>
              </a:rPr>
              <a:t>Chi</a:t>
            </a:r>
            <a:r>
              <a:rPr lang="en-US" altLang="zh-CN" sz="2400">
                <a:solidFill>
                  <a:srgbClr val="000000"/>
                </a:solidFill>
                <a:latin typeface="Arial"/>
                <a:cs typeface="Arial"/>
              </a:rPr>
              <a:t> </a:t>
            </a:r>
            <a:r>
              <a:rPr lang="en-US" altLang="zh-CN" sz="2400">
                <a:solidFill>
                  <a:srgbClr val="000000"/>
                </a:solidFill>
                <a:latin typeface="Arial"/>
                <a:ea typeface="Arial"/>
              </a:rPr>
              <a:t>phí</a:t>
            </a:r>
            <a:r>
              <a:rPr lang="en-US" altLang="zh-CN" sz="2400">
                <a:solidFill>
                  <a:srgbClr val="000000"/>
                </a:solidFill>
                <a:latin typeface="Arial"/>
                <a:cs typeface="Arial"/>
              </a:rPr>
              <a:t> </a:t>
            </a:r>
            <a:r>
              <a:rPr lang="en-US" altLang="zh-CN" sz="2400">
                <a:solidFill>
                  <a:srgbClr val="000000"/>
                </a:solidFill>
                <a:latin typeface="Arial"/>
                <a:ea typeface="Arial"/>
              </a:rPr>
              <a:t>làm</a:t>
            </a:r>
            <a:r>
              <a:rPr lang="en-US" altLang="zh-CN" sz="2400">
                <a:solidFill>
                  <a:srgbClr val="000000"/>
                </a:solidFill>
                <a:latin typeface="Arial"/>
                <a:cs typeface="Arial"/>
              </a:rPr>
              <a:t> </a:t>
            </a:r>
            <a:r>
              <a:rPr lang="en-US" altLang="zh-CN" sz="2400">
                <a:solidFill>
                  <a:srgbClr val="000000"/>
                </a:solidFill>
                <a:latin typeface="Arial"/>
                <a:ea typeface="Arial"/>
              </a:rPr>
              <a:t>bản</a:t>
            </a:r>
            <a:r>
              <a:rPr lang="en-US" altLang="zh-CN" sz="2400">
                <a:solidFill>
                  <a:srgbClr val="000000"/>
                </a:solidFill>
                <a:latin typeface="Arial"/>
                <a:cs typeface="Arial"/>
              </a:rPr>
              <a:t> </a:t>
            </a:r>
            <a:r>
              <a:rPr lang="en-US" altLang="zh-CN" sz="2400">
                <a:solidFill>
                  <a:srgbClr val="000000"/>
                </a:solidFill>
                <a:latin typeface="Arial"/>
                <a:ea typeface="Arial"/>
              </a:rPr>
              <a:t>mẫu</a:t>
            </a:r>
            <a:r>
              <a:rPr lang="en-US" altLang="zh-CN" sz="2400" spc="110">
                <a:solidFill>
                  <a:srgbClr val="000000"/>
                </a:solidFill>
                <a:latin typeface="Arial"/>
                <a:cs typeface="Arial"/>
              </a:rPr>
              <a:t> </a:t>
            </a:r>
            <a:r>
              <a:rPr lang="en-US" altLang="zh-CN" sz="2400">
                <a:solidFill>
                  <a:srgbClr val="000000"/>
                </a:solidFill>
                <a:latin typeface="Arial"/>
                <a:ea typeface="Arial"/>
              </a:rPr>
              <a:t>cao</a:t>
            </a:r>
          </a:p>
          <a:p>
            <a:pPr marL="342900" indent="-342900">
              <a:lnSpc>
                <a:spcPts val="525"/>
              </a:lnSpc>
              <a:buFont typeface="Arial" panose="020B0604020202020204" pitchFamily="34" charset="0"/>
              <a:buChar char="•"/>
            </a:pPr>
            <a:endParaRPr lang="en-US" sz="2400"/>
          </a:p>
          <a:p>
            <a:pPr>
              <a:lnSpc>
                <a:spcPct val="100000"/>
              </a:lnSpc>
            </a:pPr>
            <a:r>
              <a:rPr lang="en-US" altLang="zh-CN" sz="1400">
                <a:solidFill>
                  <a:srgbClr val="397F2D"/>
                </a:solidFill>
                <a:latin typeface="Wingdings"/>
                <a:ea typeface="Wingdings"/>
              </a:rPr>
              <a:t></a:t>
            </a:r>
            <a:r>
              <a:rPr lang="en-US" altLang="zh-CN" sz="1400">
                <a:solidFill>
                  <a:srgbClr val="397F2D"/>
                </a:solidFill>
                <a:latin typeface="Wingdings"/>
                <a:cs typeface="Wingdings"/>
              </a:rPr>
              <a:t> </a:t>
            </a:r>
            <a:r>
              <a:rPr lang="en-US" altLang="zh-CN" sz="2400">
                <a:solidFill>
                  <a:srgbClr val="000000"/>
                </a:solidFill>
                <a:latin typeface="Arial"/>
                <a:ea typeface="Arial"/>
              </a:rPr>
              <a:t>Không</a:t>
            </a:r>
            <a:r>
              <a:rPr lang="en-US" altLang="zh-CN" sz="2400">
                <a:solidFill>
                  <a:srgbClr val="000000"/>
                </a:solidFill>
                <a:latin typeface="Arial"/>
                <a:cs typeface="Arial"/>
              </a:rPr>
              <a:t> </a:t>
            </a:r>
            <a:r>
              <a:rPr lang="en-US" altLang="zh-CN" sz="2400">
                <a:solidFill>
                  <a:srgbClr val="000000"/>
                </a:solidFill>
                <a:latin typeface="Arial"/>
                <a:ea typeface="Arial"/>
              </a:rPr>
              <a:t>hiệu</a:t>
            </a:r>
            <a:r>
              <a:rPr lang="en-US" altLang="zh-CN" sz="2400">
                <a:solidFill>
                  <a:srgbClr val="000000"/>
                </a:solidFill>
                <a:latin typeface="Arial"/>
                <a:cs typeface="Arial"/>
              </a:rPr>
              <a:t> </a:t>
            </a:r>
            <a:r>
              <a:rPr lang="en-US" altLang="zh-CN" sz="2400">
                <a:solidFill>
                  <a:srgbClr val="000000"/>
                </a:solidFill>
                <a:latin typeface="Arial"/>
                <a:ea typeface="Arial"/>
              </a:rPr>
              <a:t>quả</a:t>
            </a:r>
            <a:r>
              <a:rPr lang="en-US" altLang="zh-CN" sz="2400">
                <a:solidFill>
                  <a:srgbClr val="000000"/>
                </a:solidFill>
                <a:latin typeface="Arial"/>
                <a:cs typeface="Arial"/>
              </a:rPr>
              <a:t> </a:t>
            </a:r>
            <a:r>
              <a:rPr lang="en-US" altLang="zh-CN" sz="2400">
                <a:solidFill>
                  <a:srgbClr val="000000"/>
                </a:solidFill>
                <a:latin typeface="Arial"/>
                <a:ea typeface="Arial"/>
              </a:rPr>
              <a:t>khi</a:t>
            </a:r>
            <a:r>
              <a:rPr lang="en-US" altLang="zh-CN" sz="2400">
                <a:solidFill>
                  <a:srgbClr val="000000"/>
                </a:solidFill>
                <a:latin typeface="Arial"/>
                <a:cs typeface="Arial"/>
              </a:rPr>
              <a:t> </a:t>
            </a:r>
            <a:r>
              <a:rPr lang="en-US" altLang="zh-CN" sz="2400">
                <a:solidFill>
                  <a:srgbClr val="000000"/>
                </a:solidFill>
                <a:latin typeface="Arial"/>
                <a:ea typeface="Arial"/>
              </a:rPr>
              <a:t>yêu</a:t>
            </a:r>
            <a:r>
              <a:rPr lang="en-US" altLang="zh-CN" sz="2400">
                <a:solidFill>
                  <a:srgbClr val="000000"/>
                </a:solidFill>
                <a:latin typeface="Arial"/>
                <a:cs typeface="Arial"/>
              </a:rPr>
              <a:t> </a:t>
            </a:r>
            <a:r>
              <a:rPr lang="en-US" altLang="zh-CN" sz="2400">
                <a:solidFill>
                  <a:srgbClr val="000000"/>
                </a:solidFill>
                <a:latin typeface="Arial"/>
                <a:ea typeface="Arial"/>
              </a:rPr>
              <a:t>cầu</a:t>
            </a:r>
            <a:r>
              <a:rPr lang="en-US" altLang="zh-CN" sz="2400">
                <a:solidFill>
                  <a:srgbClr val="000000"/>
                </a:solidFill>
                <a:latin typeface="Arial"/>
                <a:cs typeface="Arial"/>
              </a:rPr>
              <a:t> </a:t>
            </a:r>
            <a:r>
              <a:rPr lang="en-US" altLang="zh-CN" sz="2400">
                <a:solidFill>
                  <a:srgbClr val="000000"/>
                </a:solidFill>
                <a:latin typeface="Arial"/>
                <a:ea typeface="Arial"/>
              </a:rPr>
              <a:t>thay</a:t>
            </a:r>
            <a:r>
              <a:rPr lang="en-US" altLang="zh-CN" sz="2400">
                <a:solidFill>
                  <a:srgbClr val="000000"/>
                </a:solidFill>
                <a:latin typeface="Arial"/>
                <a:cs typeface="Arial"/>
              </a:rPr>
              <a:t> </a:t>
            </a:r>
            <a:r>
              <a:rPr lang="en-US" altLang="zh-CN" sz="2400">
                <a:solidFill>
                  <a:srgbClr val="000000"/>
                </a:solidFill>
                <a:latin typeface="Arial"/>
                <a:ea typeface="Arial"/>
              </a:rPr>
              <a:t>đổi</a:t>
            </a:r>
            <a:r>
              <a:rPr lang="en-US" altLang="zh-CN" sz="2400" spc="89">
                <a:solidFill>
                  <a:srgbClr val="000000"/>
                </a:solidFill>
                <a:latin typeface="Arial"/>
                <a:cs typeface="Arial"/>
              </a:rPr>
              <a:t> </a:t>
            </a:r>
            <a:r>
              <a:rPr lang="en-US" altLang="zh-CN" sz="2400">
                <a:solidFill>
                  <a:srgbClr val="000000"/>
                </a:solidFill>
                <a:latin typeface="Arial"/>
                <a:ea typeface="Arial"/>
              </a:rPr>
              <a:t>nhanh</a:t>
            </a:r>
          </a:p>
          <a:p>
            <a:endParaRPr lang="en-US" altLang="zh-CN" sz="2400">
              <a:solidFill>
                <a:srgbClr val="000000"/>
              </a:solidFill>
              <a:latin typeface="Arial"/>
              <a:ea typeface="Arial"/>
            </a:endParaRPr>
          </a:p>
        </p:txBody>
      </p:sp>
      <p:sp>
        <p:nvSpPr>
          <p:cNvPr id="14" name="TextBox 13">
            <a:extLst>
              <a:ext uri="{FF2B5EF4-FFF2-40B4-BE49-F238E27FC236}">
                <a16:creationId xmlns:a16="http://schemas.microsoft.com/office/drawing/2014/main" id="{D4813599-1D76-D3F9-A9F3-7FA7D6D4260F}"/>
              </a:ext>
            </a:extLst>
          </p:cNvPr>
          <p:cNvSpPr txBox="1"/>
          <p:nvPr/>
        </p:nvSpPr>
        <p:spPr>
          <a:xfrm>
            <a:off x="600891" y="2679888"/>
            <a:ext cx="4666268" cy="461665"/>
          </a:xfrm>
          <a:prstGeom prst="rect">
            <a:avLst/>
          </a:prstGeom>
          <a:noFill/>
        </p:spPr>
        <p:txBody>
          <a:bodyPr wrap="square">
            <a:spAutoFit/>
          </a:bodyPr>
          <a:lstStyle/>
          <a:p>
            <a:r>
              <a:rPr lang="en-US" altLang="zh-CN" sz="2400">
                <a:solidFill>
                  <a:srgbClr val="CB9700"/>
                </a:solidFill>
                <a:latin typeface="Wingdings"/>
                <a:ea typeface="Wingdings"/>
              </a:rPr>
              <a:t> </a:t>
            </a:r>
            <a:r>
              <a:rPr lang="en-US" altLang="zh-CN" sz="2400">
                <a:solidFill>
                  <a:srgbClr val="000000"/>
                </a:solidFill>
                <a:latin typeface="Arial"/>
                <a:ea typeface="Arial"/>
              </a:rPr>
              <a:t>Nhược điểm</a:t>
            </a:r>
            <a:endParaRPr lang="en-US" sz="2400"/>
          </a:p>
        </p:txBody>
      </p:sp>
    </p:spTree>
    <p:extLst>
      <p:ext uri="{BB962C8B-B14F-4D97-AF65-F5344CB8AC3E}">
        <p14:creationId xmlns:p14="http://schemas.microsoft.com/office/powerpoint/2010/main" val="3979069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GIỚI THIỆU</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4" name="Chỗ dành sẵn cho Nội dung 2">
            <a:extLst>
              <a:ext uri="{FF2B5EF4-FFF2-40B4-BE49-F238E27FC236}">
                <a16:creationId xmlns:a16="http://schemas.microsoft.com/office/drawing/2014/main" id="{E258371D-FBAC-8D08-B31B-82B0500447B3}"/>
              </a:ext>
            </a:extLst>
          </p:cNvPr>
          <p:cNvSpPr txBox="1">
            <a:spLocks/>
          </p:cNvSpPr>
          <p:nvPr/>
        </p:nvSpPr>
        <p:spPr>
          <a:xfrm>
            <a:off x="679825" y="1517715"/>
            <a:ext cx="7955128" cy="3545440"/>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342900" indent="-342900" algn="just">
              <a:buClr>
                <a:srgbClr val="FF9900"/>
              </a:buClr>
              <a:buSzPct val="116000"/>
              <a:buFont typeface="Wingdings" panose="05000000000000000000" pitchFamily="2" charset="2"/>
              <a:buChar char="§"/>
            </a:pPr>
            <a:r>
              <a:rPr lang="vi-VN" sz="2200">
                <a:solidFill>
                  <a:schemeClr val="tx1"/>
                </a:solidFill>
                <a:latin typeface="Arial (Body)"/>
              </a:rPr>
              <a:t>Xác định yêu cầu là bước đầu tiên của quá trình phát triển một HTTT. </a:t>
            </a:r>
            <a:endParaRPr lang="en-US" sz="2200">
              <a:solidFill>
                <a:schemeClr val="tx1"/>
              </a:solidFill>
              <a:latin typeface="Arial (Body)"/>
            </a:endParaRPr>
          </a:p>
          <a:p>
            <a:pPr marL="342900" indent="-342900" algn="just">
              <a:buClr>
                <a:srgbClr val="FF9900"/>
              </a:buClr>
              <a:buSzPct val="116000"/>
              <a:buFont typeface="Wingdings" panose="05000000000000000000" pitchFamily="2" charset="2"/>
              <a:buChar char="§"/>
            </a:pPr>
            <a:r>
              <a:rPr lang="en-US" sz="2200">
                <a:solidFill>
                  <a:schemeClr val="tx1"/>
                </a:solidFill>
                <a:latin typeface="Arial (Body)"/>
              </a:rPr>
              <a:t>K</a:t>
            </a:r>
            <a:r>
              <a:rPr lang="vi-VN" sz="2200">
                <a:solidFill>
                  <a:schemeClr val="tx1"/>
                </a:solidFill>
                <a:latin typeface="Arial (Body)"/>
              </a:rPr>
              <a:t>ết quả và chất lượng của việc xác định yêu cầu thông tin </a:t>
            </a:r>
            <a:r>
              <a:rPr lang="en-US" sz="2200">
                <a:solidFill>
                  <a:schemeClr val="tx1"/>
                </a:solidFill>
                <a:latin typeface="Arial (Body)"/>
              </a:rPr>
              <a:t>phía khách hàng </a:t>
            </a:r>
            <a:r>
              <a:rPr lang="vi-VN" sz="2200">
                <a:solidFill>
                  <a:schemeClr val="tx1"/>
                </a:solidFill>
                <a:latin typeface="Arial (Body)"/>
              </a:rPr>
              <a:t>có ý nghĩa quyết định đến chất lượng </a:t>
            </a:r>
            <a:r>
              <a:rPr lang="en-US" sz="2200">
                <a:solidFill>
                  <a:schemeClr val="tx1"/>
                </a:solidFill>
                <a:latin typeface="Arial (Body)"/>
              </a:rPr>
              <a:t>phần mềm của hệ thống </a:t>
            </a:r>
            <a:r>
              <a:rPr lang="vi-VN" sz="2200">
                <a:solidFill>
                  <a:schemeClr val="tx1"/>
                </a:solidFill>
                <a:latin typeface="Arial (Body)"/>
              </a:rPr>
              <a:t>được xây dựng trong các bước </a:t>
            </a:r>
            <a:r>
              <a:rPr lang="en-US" sz="2200">
                <a:solidFill>
                  <a:schemeClr val="tx1"/>
                </a:solidFill>
                <a:latin typeface="Arial (Body)"/>
              </a:rPr>
              <a:t>tiếp theo</a:t>
            </a:r>
            <a:r>
              <a:rPr lang="vi-VN" sz="2200">
                <a:solidFill>
                  <a:schemeClr val="tx1"/>
                </a:solidFill>
                <a:latin typeface="Arial (Body)"/>
              </a:rPr>
              <a:t>.</a:t>
            </a:r>
            <a:endParaRPr lang="en-US" sz="2200">
              <a:solidFill>
                <a:schemeClr val="tx1"/>
              </a:solidFill>
              <a:latin typeface="Arial (Body)"/>
            </a:endParaRPr>
          </a:p>
          <a:p>
            <a:pPr marL="342900" indent="-342900" algn="just">
              <a:buClr>
                <a:srgbClr val="FF9900"/>
              </a:buClr>
              <a:buSzPct val="116000"/>
              <a:buFont typeface="Wingdings" panose="05000000000000000000" pitchFamily="2" charset="2"/>
              <a:buChar char="§"/>
            </a:pPr>
            <a:r>
              <a:rPr lang="vi-VN" sz="2200">
                <a:solidFill>
                  <a:schemeClr val="tx1"/>
                </a:solidFill>
                <a:latin typeface="Arial (Body)"/>
              </a:rPr>
              <a:t>Thu thập các thông tin và dữ liệu là cơ sở để hình thành yêu cầu về </a:t>
            </a:r>
            <a:r>
              <a:rPr lang="en-US" sz="2200">
                <a:solidFill>
                  <a:schemeClr val="tx1"/>
                </a:solidFill>
                <a:latin typeface="Arial (Body)"/>
              </a:rPr>
              <a:t>hệ thống cần xây dựng và phát triển.</a:t>
            </a:r>
          </a:p>
        </p:txBody>
      </p:sp>
      <p:sp>
        <p:nvSpPr>
          <p:cNvPr id="2" name="Arrow: Right 1">
            <a:extLst>
              <a:ext uri="{FF2B5EF4-FFF2-40B4-BE49-F238E27FC236}">
                <a16:creationId xmlns:a16="http://schemas.microsoft.com/office/drawing/2014/main" id="{A303C845-A028-ADEF-814A-6C2143F25879}"/>
              </a:ext>
            </a:extLst>
          </p:cNvPr>
          <p:cNvSpPr/>
          <p:nvPr/>
        </p:nvSpPr>
        <p:spPr>
          <a:xfrm>
            <a:off x="1343319" y="4758195"/>
            <a:ext cx="735291" cy="688157"/>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rgbClr val="7030A0"/>
              </a:solidFill>
            </a:endParaRPr>
          </a:p>
        </p:txBody>
      </p:sp>
      <p:sp>
        <p:nvSpPr>
          <p:cNvPr id="10" name="Rectangle: Rounded Corners 9">
            <a:extLst>
              <a:ext uri="{FF2B5EF4-FFF2-40B4-BE49-F238E27FC236}">
                <a16:creationId xmlns:a16="http://schemas.microsoft.com/office/drawing/2014/main" id="{7F1845D1-EFDD-C25D-9152-D8572D8C5EAD}"/>
              </a:ext>
            </a:extLst>
          </p:cNvPr>
          <p:cNvSpPr/>
          <p:nvPr/>
        </p:nvSpPr>
        <p:spPr>
          <a:xfrm>
            <a:off x="2255362" y="4622612"/>
            <a:ext cx="5889397" cy="959321"/>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lnSpc>
                <a:spcPct val="100000"/>
              </a:lnSpc>
            </a:pPr>
            <a:endParaRPr lang="en-US" altLang="zh-CN" sz="2000" b="1">
              <a:solidFill>
                <a:srgbClr val="FF0000"/>
              </a:solidFill>
              <a:latin typeface="Arial"/>
              <a:ea typeface="Arial"/>
            </a:endParaRPr>
          </a:p>
          <a:p>
            <a:pPr algn="ctr">
              <a:lnSpc>
                <a:spcPct val="100000"/>
              </a:lnSpc>
            </a:pPr>
            <a:r>
              <a:rPr lang="en-US" altLang="zh-CN" sz="2000" b="1">
                <a:solidFill>
                  <a:srgbClr val="C00000"/>
                </a:solidFill>
                <a:latin typeface="Arial"/>
                <a:ea typeface="Arial"/>
              </a:rPr>
              <a:t>Cần có các phương pháp khảo sát để thu thập thông tin xác định yêu cầu</a:t>
            </a:r>
          </a:p>
          <a:p>
            <a:pPr algn="ctr"/>
            <a:endParaRPr lang="en-US" sz="2000">
              <a:solidFill>
                <a:srgbClr val="FF0000"/>
              </a:solidFill>
            </a:endParaRPr>
          </a:p>
        </p:txBody>
      </p:sp>
    </p:spTree>
    <p:extLst>
      <p:ext uri="{BB962C8B-B14F-4D97-AF65-F5344CB8AC3E}">
        <p14:creationId xmlns:p14="http://schemas.microsoft.com/office/powerpoint/2010/main" val="12558297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2.7</a:t>
            </a:r>
            <a:r>
              <a:rPr lang="en-US" altLang="zh-CN" sz="3000" b="1">
                <a:solidFill>
                  <a:srgbClr val="FEFEFE"/>
                </a:solidFill>
                <a:latin typeface="Times New Roman"/>
                <a:cs typeface="Times New Roman"/>
              </a:rPr>
              <a:t> ĐÁNH GIÁ CÁC </a:t>
            </a:r>
            <a:r>
              <a:rPr lang="vi-VN" altLang="zh-CN" sz="2800" b="1">
                <a:solidFill>
                  <a:srgbClr val="FEFEFE"/>
                </a:solidFill>
                <a:latin typeface="Times New Roman"/>
                <a:ea typeface="Times New Roman"/>
              </a:rPr>
              <a:t>PHƯƠNG PHÁP</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pic>
        <p:nvPicPr>
          <p:cNvPr id="7" name="Picture 345">
            <a:extLst>
              <a:ext uri="{FF2B5EF4-FFF2-40B4-BE49-F238E27FC236}">
                <a16:creationId xmlns:a16="http://schemas.microsoft.com/office/drawing/2014/main" id="{91CC45DD-5A2F-E695-6413-66FE7ADA38AA}"/>
              </a:ext>
            </a:extLst>
          </p:cNvPr>
          <p:cNvPicPr>
            <a:picLocks noChangeAspect="1"/>
          </p:cNvPicPr>
          <p:nvPr/>
        </p:nvPicPr>
        <p:blipFill>
          <a:blip r:embed="rId3"/>
          <a:stretch>
            <a:fillRect/>
          </a:stretch>
        </p:blipFill>
        <p:spPr>
          <a:xfrm>
            <a:off x="525780" y="1558307"/>
            <a:ext cx="8391977" cy="4379115"/>
          </a:xfrm>
          <a:prstGeom prst="rect">
            <a:avLst/>
          </a:prstGeom>
        </p:spPr>
      </p:pic>
    </p:spTree>
    <p:extLst>
      <p:ext uri="{BB962C8B-B14F-4D97-AF65-F5344CB8AC3E}">
        <p14:creationId xmlns:p14="http://schemas.microsoft.com/office/powerpoint/2010/main" val="1329451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4" name="Chỗ dành sẵn cho Nội dung 2">
            <a:extLst>
              <a:ext uri="{FF2B5EF4-FFF2-40B4-BE49-F238E27FC236}">
                <a16:creationId xmlns:a16="http://schemas.microsoft.com/office/drawing/2014/main" id="{E258371D-FBAC-8D08-B31B-82B0500447B3}"/>
              </a:ext>
            </a:extLst>
          </p:cNvPr>
          <p:cNvSpPr txBox="1">
            <a:spLocks/>
          </p:cNvSpPr>
          <p:nvPr/>
        </p:nvSpPr>
        <p:spPr>
          <a:xfrm>
            <a:off x="651542" y="2828041"/>
            <a:ext cx="8237933" cy="3545440"/>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342900" indent="-342900" algn="l">
              <a:buFont typeface="Wingdings" panose="05000000000000000000" pitchFamily="2" charset="2"/>
              <a:buChar char="§"/>
            </a:pPr>
            <a:r>
              <a:rPr lang="vi-VN" sz="2200">
                <a:solidFill>
                  <a:schemeClr val="tx1"/>
                </a:solidFill>
              </a:rPr>
              <a:t>Là phương pháp quan trọng để thu thập dữ liệu các yêu</a:t>
            </a:r>
            <a:r>
              <a:rPr lang="en-US" sz="2200">
                <a:solidFill>
                  <a:schemeClr val="tx1"/>
                </a:solidFill>
              </a:rPr>
              <a:t> </a:t>
            </a:r>
            <a:r>
              <a:rPr lang="vi-VN" sz="2200">
                <a:solidFill>
                  <a:schemeClr val="tx1"/>
                </a:solidFill>
              </a:rPr>
              <a:t>cầu </a:t>
            </a:r>
            <a:endParaRPr lang="en-US" sz="2200">
              <a:solidFill>
                <a:schemeClr val="tx1"/>
              </a:solidFill>
            </a:endParaRPr>
          </a:p>
          <a:p>
            <a:pPr marL="342900" indent="-342900" algn="l">
              <a:buFont typeface="Wingdings" panose="05000000000000000000" pitchFamily="2" charset="2"/>
              <a:buChar char="§"/>
            </a:pPr>
            <a:r>
              <a:rPr lang="en-US" sz="2400">
                <a:solidFill>
                  <a:schemeClr val="tx1"/>
                </a:solidFill>
              </a:rPr>
              <a:t>Đối tượng: </a:t>
            </a:r>
          </a:p>
          <a:p>
            <a:pPr lvl="1" algn="l"/>
            <a:r>
              <a:rPr lang="en-US" sz="2400" b="1">
                <a:solidFill>
                  <a:schemeClr val="tx1"/>
                </a:solidFill>
              </a:rPr>
              <a:t>Người làm trực tiếp: </a:t>
            </a:r>
            <a:r>
              <a:rPr lang="en-US" sz="2400">
                <a:solidFill>
                  <a:schemeClr val="tx1"/>
                </a:solidFill>
              </a:rPr>
              <a:t>về công việc họ làm, thông tin họ sử dụng, hoạt động xử lý công việc, kể cả các việc làm thêm</a:t>
            </a:r>
          </a:p>
          <a:p>
            <a:pPr lvl="1" algn="l"/>
            <a:r>
              <a:rPr lang="en-US" sz="2400" b="1">
                <a:solidFill>
                  <a:schemeClr val="tx1"/>
                </a:solidFill>
              </a:rPr>
              <a:t>Người quản lý: </a:t>
            </a:r>
            <a:r>
              <a:rPr lang="en-US" sz="2400">
                <a:solidFill>
                  <a:schemeClr val="tx1"/>
                </a:solidFill>
              </a:rPr>
              <a:t>các quyết định, các chính sách, những kỳ vọng, những công việc mà họ thực hiện không theo một quy trình có sẵn</a:t>
            </a:r>
            <a:endParaRPr lang="en-US" sz="2400" dirty="0">
              <a:solidFill>
                <a:schemeClr val="tx1"/>
              </a:solidFill>
            </a:endParaRPr>
          </a:p>
        </p:txBody>
      </p:sp>
      <p:grpSp>
        <p:nvGrpSpPr>
          <p:cNvPr id="9" name="Group 8">
            <a:extLst>
              <a:ext uri="{FF2B5EF4-FFF2-40B4-BE49-F238E27FC236}">
                <a16:creationId xmlns:a16="http://schemas.microsoft.com/office/drawing/2014/main" id="{A4F54C23-E277-EFEE-B9F9-E163B96F1741}"/>
              </a:ext>
            </a:extLst>
          </p:cNvPr>
          <p:cNvGrpSpPr/>
          <p:nvPr/>
        </p:nvGrpSpPr>
        <p:grpSpPr>
          <a:xfrm>
            <a:off x="979756" y="1720935"/>
            <a:ext cx="7401306" cy="584775"/>
            <a:chOff x="979756" y="1428548"/>
            <a:chExt cx="7401306" cy="584775"/>
          </a:xfrm>
        </p:grpSpPr>
        <p:sp>
          <p:nvSpPr>
            <p:cNvPr id="7" name="Freeform 227">
              <a:extLst>
                <a:ext uri="{FF2B5EF4-FFF2-40B4-BE49-F238E27FC236}">
                  <a16:creationId xmlns:a16="http://schemas.microsoft.com/office/drawing/2014/main" id="{81E14CAF-1AD2-D2B9-C9FA-73C217F73331}"/>
                </a:ext>
              </a:extLst>
            </p:cNvPr>
            <p:cNvSpPr/>
            <p:nvPr/>
          </p:nvSpPr>
          <p:spPr>
            <a:xfrm>
              <a:off x="979756" y="1431997"/>
              <a:ext cx="7401306" cy="543305"/>
            </a:xfrm>
            <a:custGeom>
              <a:avLst/>
              <a:gdLst>
                <a:gd name="connsiteX0" fmla="*/ 9906 w 7401306"/>
                <a:gd name="connsiteY0" fmla="*/ 552449 h 543305"/>
                <a:gd name="connsiteX1" fmla="*/ 7401306 w 7401306"/>
                <a:gd name="connsiteY1" fmla="*/ 552449 h 543305"/>
                <a:gd name="connsiteX2" fmla="*/ 7401306 w 7401306"/>
                <a:gd name="connsiteY2" fmla="*/ 9907 h 543305"/>
                <a:gd name="connsiteX3" fmla="*/ 9906 w 7401306"/>
                <a:gd name="connsiteY3" fmla="*/ 9907 h 543305"/>
                <a:gd name="connsiteX4" fmla="*/ 9906 w 7401306"/>
                <a:gd name="connsiteY4" fmla="*/ 552449 h 543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01306" h="543305">
                  <a:moveTo>
                    <a:pt x="9906" y="552449"/>
                  </a:moveTo>
                  <a:lnTo>
                    <a:pt x="7401306" y="552449"/>
                  </a:lnTo>
                  <a:lnTo>
                    <a:pt x="7401306" y="9907"/>
                  </a:lnTo>
                  <a:lnTo>
                    <a:pt x="9906" y="9907"/>
                  </a:lnTo>
                  <a:lnTo>
                    <a:pt x="9906" y="552449"/>
                  </a:lnTo>
                  <a:close/>
                </a:path>
              </a:pathLst>
            </a:cu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2400">
                <a:solidFill>
                  <a:srgbClr val="C00000"/>
                </a:solidFill>
                <a:effectLst>
                  <a:outerShdw blurRad="38100" dist="38100" dir="2700000" algn="tl">
                    <a:srgbClr val="000000">
                      <a:alpha val="43137"/>
                    </a:srgbClr>
                  </a:outerShdw>
                </a:effectLst>
              </a:endParaRPr>
            </a:p>
          </p:txBody>
        </p:sp>
        <p:sp>
          <p:nvSpPr>
            <p:cNvPr id="8" name="Rectangle 7">
              <a:extLst>
                <a:ext uri="{FF2B5EF4-FFF2-40B4-BE49-F238E27FC236}">
                  <a16:creationId xmlns:a16="http://schemas.microsoft.com/office/drawing/2014/main" id="{0E441102-4DB5-6F17-EE72-C51E1CD21AF1}"/>
                </a:ext>
              </a:extLst>
            </p:cNvPr>
            <p:cNvSpPr/>
            <p:nvPr/>
          </p:nvSpPr>
          <p:spPr>
            <a:xfrm>
              <a:off x="1523268" y="1428548"/>
              <a:ext cx="6097464" cy="584775"/>
            </a:xfrm>
            <a:prstGeom prst="rect">
              <a:avLst/>
            </a:prstGeom>
            <a:noFill/>
          </p:spPr>
          <p:txBody>
            <a:bodyPr wrap="square" lIns="91440" tIns="45720" rIns="91440" bIns="45720">
              <a:spAutoFit/>
            </a:bodyPr>
            <a:lstStyle/>
            <a:p>
              <a:pPr algn="ctr"/>
              <a:r>
                <a:rPr lang="en-US" sz="3200">
                  <a:solidFill>
                    <a:srgbClr val="C00000"/>
                  </a:solidFill>
                  <a:effectLst>
                    <a:outerShdw blurRad="38100" dist="38100" dir="2700000" algn="tl">
                      <a:srgbClr val="000000">
                        <a:alpha val="43137"/>
                      </a:srgbClr>
                    </a:outerShdw>
                  </a:effectLst>
                </a:rPr>
                <a:t>Hỏi trực tiếp người có liên quan</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
        <p:nvSpPr>
          <p:cNvPr id="4" name="TextBox 233">
            <a:extLst>
              <a:ext uri="{FF2B5EF4-FFF2-40B4-BE49-F238E27FC236}">
                <a16:creationId xmlns:a16="http://schemas.microsoft.com/office/drawing/2014/main" id="{75270277-6FE6-68D5-C62D-1DC1EF69E0E2}"/>
              </a:ext>
            </a:extLst>
          </p:cNvPr>
          <p:cNvSpPr txBox="1"/>
          <p:nvPr/>
        </p:nvSpPr>
        <p:spPr>
          <a:xfrm>
            <a:off x="996477" y="1601691"/>
            <a:ext cx="7638476" cy="3631763"/>
          </a:xfrm>
          <a:prstGeom prst="rect">
            <a:avLst/>
          </a:prstGeom>
          <a:noFill/>
        </p:spPr>
        <p:txBody>
          <a:bodyPr wrap="square" lIns="0" tIns="0" rIns="0" bIns="0" rtlCol="0">
            <a:spAutoFit/>
          </a:bodyPr>
          <a:lstStyle/>
          <a:p>
            <a:pPr marL="57150">
              <a:lnSpc>
                <a:spcPct val="100000"/>
              </a:lnSpc>
              <a:buFont typeface="Wingdings" panose="05000000000000000000" pitchFamily="2" charset="2"/>
              <a:buChar char="Ø"/>
            </a:pPr>
            <a:r>
              <a:rPr lang="en-US" altLang="zh-CN" sz="2400" b="1">
                <a:solidFill>
                  <a:srgbClr val="BF0000"/>
                </a:solidFill>
                <a:latin typeface="Times New Roman"/>
                <a:ea typeface="Times New Roman"/>
              </a:rPr>
              <a:t> Chuẩn bị:</a:t>
            </a:r>
          </a:p>
          <a:p>
            <a:pPr>
              <a:lnSpc>
                <a:spcPts val="469"/>
              </a:lnSpc>
            </a:pPr>
            <a:endParaRPr lang="en-US" sz="2200"/>
          </a:p>
          <a:p>
            <a:pPr marL="900023" indent="-326083" hangingPunct="0">
              <a:lnSpc>
                <a:spcPct val="99583"/>
              </a:lnSpc>
            </a:pPr>
            <a:r>
              <a:rPr lang="en-US" altLang="zh-CN" sz="2200">
                <a:solidFill>
                  <a:srgbClr val="000000"/>
                </a:solidFill>
                <a:latin typeface="Arial"/>
                <a:ea typeface="Arial"/>
              </a:rPr>
              <a:t>Kế</a:t>
            </a:r>
            <a:r>
              <a:rPr lang="en-US" altLang="zh-CN" sz="2200" spc="25">
                <a:solidFill>
                  <a:srgbClr val="000000"/>
                </a:solidFill>
                <a:latin typeface="Arial"/>
                <a:cs typeface="Arial"/>
              </a:rPr>
              <a:t> </a:t>
            </a:r>
            <a:r>
              <a:rPr lang="en-US" altLang="zh-CN" sz="2200">
                <a:solidFill>
                  <a:srgbClr val="000000"/>
                </a:solidFill>
                <a:latin typeface="Arial"/>
                <a:ea typeface="Arial"/>
              </a:rPr>
              <a:t>hoạch,</a:t>
            </a:r>
            <a:r>
              <a:rPr lang="en-US" altLang="zh-CN" sz="2200" spc="30">
                <a:solidFill>
                  <a:srgbClr val="000000"/>
                </a:solidFill>
                <a:latin typeface="Arial"/>
                <a:cs typeface="Arial"/>
              </a:rPr>
              <a:t> </a:t>
            </a:r>
            <a:r>
              <a:rPr lang="en-US" altLang="zh-CN" sz="2200">
                <a:solidFill>
                  <a:srgbClr val="000000"/>
                </a:solidFill>
                <a:latin typeface="Arial"/>
                <a:ea typeface="Arial"/>
              </a:rPr>
              <a:t>danh</a:t>
            </a:r>
            <a:r>
              <a:rPr lang="en-US" altLang="zh-CN" sz="2200" spc="30">
                <a:solidFill>
                  <a:srgbClr val="000000"/>
                </a:solidFill>
                <a:latin typeface="Arial"/>
                <a:cs typeface="Arial"/>
              </a:rPr>
              <a:t> </a:t>
            </a:r>
            <a:r>
              <a:rPr lang="en-US" altLang="zh-CN" sz="2200">
                <a:solidFill>
                  <a:srgbClr val="000000"/>
                </a:solidFill>
                <a:latin typeface="Arial"/>
                <a:ea typeface="Arial"/>
              </a:rPr>
              <a:t>sách</a:t>
            </a:r>
            <a:r>
              <a:rPr lang="en-US" altLang="zh-CN" sz="2200" spc="25">
                <a:solidFill>
                  <a:srgbClr val="000000"/>
                </a:solidFill>
                <a:latin typeface="Arial"/>
                <a:cs typeface="Arial"/>
              </a:rPr>
              <a:t> </a:t>
            </a:r>
            <a:r>
              <a:rPr lang="en-US" altLang="zh-CN" sz="2200">
                <a:solidFill>
                  <a:srgbClr val="000000"/>
                </a:solidFill>
                <a:latin typeface="Arial"/>
                <a:ea typeface="Arial"/>
              </a:rPr>
              <a:t>tham</a:t>
            </a:r>
            <a:r>
              <a:rPr lang="en-US" altLang="zh-CN" sz="2200" spc="30">
                <a:solidFill>
                  <a:srgbClr val="000000"/>
                </a:solidFill>
                <a:latin typeface="Arial"/>
                <a:cs typeface="Arial"/>
              </a:rPr>
              <a:t> </a:t>
            </a:r>
            <a:r>
              <a:rPr lang="en-US" altLang="zh-CN" sz="2200">
                <a:solidFill>
                  <a:srgbClr val="000000"/>
                </a:solidFill>
                <a:latin typeface="Arial"/>
                <a:ea typeface="Arial"/>
              </a:rPr>
              <a:t>dự, địa</a:t>
            </a:r>
            <a:r>
              <a:rPr lang="en-US" altLang="zh-CN" sz="2200">
                <a:solidFill>
                  <a:srgbClr val="000000"/>
                </a:solidFill>
                <a:latin typeface="Arial"/>
                <a:cs typeface="Arial"/>
              </a:rPr>
              <a:t> </a:t>
            </a:r>
            <a:r>
              <a:rPr lang="en-US" altLang="zh-CN" sz="2200">
                <a:solidFill>
                  <a:srgbClr val="000000"/>
                </a:solidFill>
                <a:latin typeface="Arial"/>
                <a:ea typeface="Arial"/>
              </a:rPr>
              <a:t>điểm,</a:t>
            </a:r>
            <a:r>
              <a:rPr lang="en-US" altLang="zh-CN" sz="2200">
                <a:solidFill>
                  <a:srgbClr val="000000"/>
                </a:solidFill>
                <a:latin typeface="Arial"/>
                <a:cs typeface="Arial"/>
              </a:rPr>
              <a:t> </a:t>
            </a:r>
            <a:r>
              <a:rPr lang="en-US" altLang="zh-CN" sz="2200">
                <a:solidFill>
                  <a:srgbClr val="000000"/>
                </a:solidFill>
                <a:latin typeface="Arial"/>
                <a:ea typeface="Arial"/>
              </a:rPr>
              <a:t>câu</a:t>
            </a:r>
            <a:r>
              <a:rPr lang="en-US" altLang="zh-CN" sz="2200">
                <a:solidFill>
                  <a:srgbClr val="000000"/>
                </a:solidFill>
                <a:latin typeface="Arial"/>
                <a:cs typeface="Arial"/>
              </a:rPr>
              <a:t> </a:t>
            </a:r>
            <a:r>
              <a:rPr lang="en-US" altLang="zh-CN" sz="2200">
                <a:solidFill>
                  <a:srgbClr val="000000"/>
                </a:solidFill>
                <a:latin typeface="Arial"/>
                <a:ea typeface="Arial"/>
              </a:rPr>
              <a:t>hỏi,</a:t>
            </a:r>
            <a:r>
              <a:rPr lang="en-US" altLang="zh-CN" sz="2200" spc="-44">
                <a:solidFill>
                  <a:srgbClr val="000000"/>
                </a:solidFill>
                <a:latin typeface="Arial"/>
                <a:cs typeface="Arial"/>
              </a:rPr>
              <a:t> </a:t>
            </a:r>
            <a:r>
              <a:rPr lang="en-US" altLang="zh-CN" sz="2200">
                <a:solidFill>
                  <a:srgbClr val="000000"/>
                </a:solidFill>
                <a:latin typeface="Arial"/>
                <a:ea typeface="Arial"/>
              </a:rPr>
              <a:t>...</a:t>
            </a:r>
          </a:p>
          <a:p>
            <a:pPr>
              <a:lnSpc>
                <a:spcPts val="550"/>
              </a:lnSpc>
            </a:pPr>
            <a:endParaRPr lang="en-US" sz="2200"/>
          </a:p>
          <a:p>
            <a:pPr marL="342900" indent="-342900">
              <a:lnSpc>
                <a:spcPct val="100000"/>
              </a:lnSpc>
              <a:buFont typeface="Wingdings" panose="05000000000000000000" pitchFamily="2" charset="2"/>
              <a:buChar char="Ø"/>
            </a:pPr>
            <a:r>
              <a:rPr lang="en-US" altLang="zh-CN" sz="2400" b="1">
                <a:solidFill>
                  <a:srgbClr val="BF0000"/>
                </a:solidFill>
                <a:latin typeface="Times New Roman"/>
              </a:rPr>
              <a:t>Câu hỏi</a:t>
            </a:r>
          </a:p>
          <a:p>
            <a:pPr marL="800100" lvl="1" indent="-342900">
              <a:buFont typeface="Wingdings" panose="05000000000000000000" pitchFamily="2" charset="2"/>
              <a:buChar char="ü"/>
            </a:pPr>
            <a:r>
              <a:rPr lang="en-US" altLang="zh-CN" sz="2200">
                <a:solidFill>
                  <a:srgbClr val="000000"/>
                </a:solidFill>
                <a:latin typeface="Arial"/>
                <a:ea typeface="Arial"/>
              </a:rPr>
              <a:t>Câu</a:t>
            </a:r>
            <a:r>
              <a:rPr lang="en-US" altLang="zh-CN" sz="2200" spc="69">
                <a:solidFill>
                  <a:srgbClr val="000000"/>
                </a:solidFill>
                <a:latin typeface="Arial"/>
                <a:cs typeface="Arial"/>
              </a:rPr>
              <a:t> </a:t>
            </a:r>
            <a:r>
              <a:rPr lang="en-US" altLang="zh-CN" sz="2200" dirty="0">
                <a:solidFill>
                  <a:srgbClr val="000000"/>
                </a:solidFill>
                <a:latin typeface="Arial"/>
                <a:ea typeface="Arial"/>
              </a:rPr>
              <a:t>hỏi</a:t>
            </a:r>
            <a:r>
              <a:rPr lang="en-US" altLang="zh-CN" sz="2200" spc="75" dirty="0">
                <a:solidFill>
                  <a:srgbClr val="000000"/>
                </a:solidFill>
                <a:latin typeface="Arial"/>
                <a:cs typeface="Arial"/>
              </a:rPr>
              <a:t> </a:t>
            </a:r>
            <a:r>
              <a:rPr lang="en-US" altLang="zh-CN" sz="2200" dirty="0">
                <a:solidFill>
                  <a:srgbClr val="000000"/>
                </a:solidFill>
                <a:latin typeface="Arial"/>
                <a:ea typeface="Arial"/>
              </a:rPr>
              <a:t>có/không</a:t>
            </a:r>
          </a:p>
          <a:p>
            <a:pPr marL="800100" lvl="1" indent="-342900">
              <a:lnSpc>
                <a:spcPts val="475"/>
              </a:lnSpc>
              <a:buFont typeface="Wingdings" panose="05000000000000000000" pitchFamily="2" charset="2"/>
              <a:buChar char="ü"/>
            </a:pPr>
            <a:endParaRPr lang="en-US" sz="2200" dirty="0"/>
          </a:p>
          <a:p>
            <a:pPr marL="800100" lvl="1" indent="-342900">
              <a:buFont typeface="Wingdings" panose="05000000000000000000" pitchFamily="2" charset="2"/>
              <a:buChar char="ü"/>
            </a:pPr>
            <a:r>
              <a:rPr lang="en-US" altLang="zh-CN" sz="2200">
                <a:solidFill>
                  <a:srgbClr val="000000"/>
                </a:solidFill>
                <a:latin typeface="Arial"/>
                <a:ea typeface="Arial"/>
              </a:rPr>
              <a:t>Câu</a:t>
            </a:r>
            <a:r>
              <a:rPr lang="en-US" altLang="zh-CN" sz="2200" spc="55">
                <a:solidFill>
                  <a:srgbClr val="000000"/>
                </a:solidFill>
                <a:latin typeface="Arial"/>
                <a:cs typeface="Arial"/>
              </a:rPr>
              <a:t> </a:t>
            </a:r>
            <a:r>
              <a:rPr lang="en-US" altLang="zh-CN" sz="2200" dirty="0">
                <a:solidFill>
                  <a:srgbClr val="000000"/>
                </a:solidFill>
                <a:latin typeface="Arial"/>
                <a:ea typeface="Arial"/>
              </a:rPr>
              <a:t>hỏi</a:t>
            </a:r>
            <a:r>
              <a:rPr lang="en-US" altLang="zh-CN" sz="2200" spc="50" dirty="0">
                <a:solidFill>
                  <a:srgbClr val="000000"/>
                </a:solidFill>
                <a:latin typeface="Arial"/>
                <a:cs typeface="Arial"/>
              </a:rPr>
              <a:t> </a:t>
            </a:r>
            <a:r>
              <a:rPr lang="en-US" altLang="zh-CN" sz="2200" dirty="0">
                <a:solidFill>
                  <a:srgbClr val="000000"/>
                </a:solidFill>
                <a:latin typeface="Arial"/>
                <a:ea typeface="Arial"/>
              </a:rPr>
              <a:t>mô</a:t>
            </a:r>
            <a:r>
              <a:rPr lang="en-US" altLang="zh-CN" sz="2200" spc="55" dirty="0">
                <a:solidFill>
                  <a:srgbClr val="000000"/>
                </a:solidFill>
                <a:latin typeface="Arial"/>
                <a:cs typeface="Arial"/>
              </a:rPr>
              <a:t> </a:t>
            </a:r>
            <a:r>
              <a:rPr lang="en-US" altLang="zh-CN" sz="2200" dirty="0">
                <a:solidFill>
                  <a:srgbClr val="000000"/>
                </a:solidFill>
                <a:latin typeface="Arial"/>
                <a:ea typeface="Arial"/>
              </a:rPr>
              <a:t>tả</a:t>
            </a:r>
          </a:p>
          <a:p>
            <a:pPr>
              <a:lnSpc>
                <a:spcPts val="530"/>
              </a:lnSpc>
            </a:pPr>
            <a:endParaRPr lang="en-US" sz="2200" dirty="0"/>
          </a:p>
          <a:p>
            <a:pPr marL="342900" indent="-342900">
              <a:lnSpc>
                <a:spcPct val="100000"/>
              </a:lnSpc>
              <a:buFont typeface="Wingdings" panose="05000000000000000000" pitchFamily="2" charset="2"/>
              <a:buChar char="Ø"/>
            </a:pPr>
            <a:r>
              <a:rPr lang="en-US" altLang="zh-CN" sz="2400" b="1">
                <a:solidFill>
                  <a:srgbClr val="BF0000"/>
                </a:solidFill>
                <a:latin typeface="Times New Roman"/>
              </a:rPr>
              <a:t>Cách </a:t>
            </a:r>
            <a:r>
              <a:rPr lang="en-US" altLang="zh-CN" sz="2400" b="1" dirty="0">
                <a:solidFill>
                  <a:srgbClr val="BF0000"/>
                </a:solidFill>
                <a:latin typeface="Times New Roman"/>
              </a:rPr>
              <a:t>thức tiến hành:</a:t>
            </a:r>
          </a:p>
          <a:p>
            <a:pPr>
              <a:lnSpc>
                <a:spcPts val="469"/>
              </a:lnSpc>
            </a:pPr>
            <a:endParaRPr lang="en-US" sz="2200" dirty="0"/>
          </a:p>
          <a:p>
            <a:pPr marL="800100" lvl="1" indent="-342900">
              <a:buFont typeface="Wingdings" panose="05000000000000000000" pitchFamily="2" charset="2"/>
              <a:buChar char="ü"/>
            </a:pPr>
            <a:r>
              <a:rPr lang="en-US" altLang="zh-CN" sz="2200">
                <a:solidFill>
                  <a:srgbClr val="000000"/>
                </a:solidFill>
                <a:latin typeface="Arial"/>
                <a:ea typeface="Arial"/>
              </a:rPr>
              <a:t>Theo</a:t>
            </a:r>
            <a:r>
              <a:rPr lang="en-US" altLang="zh-CN" sz="2200" spc="55">
                <a:solidFill>
                  <a:srgbClr val="000000"/>
                </a:solidFill>
                <a:latin typeface="Arial"/>
                <a:cs typeface="Arial"/>
              </a:rPr>
              <a:t> </a:t>
            </a:r>
            <a:r>
              <a:rPr lang="en-US" altLang="zh-CN" sz="2200" dirty="0">
                <a:solidFill>
                  <a:srgbClr val="000000"/>
                </a:solidFill>
                <a:latin typeface="Arial"/>
                <a:ea typeface="Arial"/>
              </a:rPr>
              <a:t>nhóm,</a:t>
            </a:r>
            <a:r>
              <a:rPr lang="en-US" altLang="zh-CN" sz="2200" spc="50" dirty="0">
                <a:solidFill>
                  <a:srgbClr val="000000"/>
                </a:solidFill>
                <a:latin typeface="Arial"/>
                <a:cs typeface="Arial"/>
              </a:rPr>
              <a:t> </a:t>
            </a:r>
            <a:r>
              <a:rPr lang="en-US" altLang="zh-CN" sz="2200" dirty="0">
                <a:solidFill>
                  <a:srgbClr val="000000"/>
                </a:solidFill>
                <a:latin typeface="Arial"/>
                <a:ea typeface="Arial"/>
              </a:rPr>
              <a:t>ít</a:t>
            </a:r>
            <a:r>
              <a:rPr lang="en-US" altLang="zh-CN" sz="2200" spc="50" dirty="0">
                <a:solidFill>
                  <a:srgbClr val="000000"/>
                </a:solidFill>
                <a:latin typeface="Arial"/>
                <a:cs typeface="Arial"/>
              </a:rPr>
              <a:t> </a:t>
            </a:r>
            <a:r>
              <a:rPr lang="en-US" altLang="zh-CN" sz="2200" dirty="0">
                <a:solidFill>
                  <a:srgbClr val="000000"/>
                </a:solidFill>
                <a:latin typeface="Arial"/>
                <a:ea typeface="Arial"/>
              </a:rPr>
              <a:t>nhất</a:t>
            </a:r>
            <a:r>
              <a:rPr lang="en-US" altLang="zh-CN" sz="2200" spc="55" dirty="0">
                <a:solidFill>
                  <a:srgbClr val="000000"/>
                </a:solidFill>
                <a:latin typeface="Arial"/>
                <a:cs typeface="Arial"/>
              </a:rPr>
              <a:t> </a:t>
            </a:r>
            <a:r>
              <a:rPr lang="en-US" altLang="zh-CN" sz="2200">
                <a:solidFill>
                  <a:srgbClr val="000000"/>
                </a:solidFill>
                <a:latin typeface="Arial"/>
                <a:ea typeface="Arial"/>
              </a:rPr>
              <a:t>2</a:t>
            </a:r>
            <a:r>
              <a:rPr lang="en-US" altLang="zh-CN" sz="2200" spc="50">
                <a:solidFill>
                  <a:srgbClr val="000000"/>
                </a:solidFill>
                <a:latin typeface="Arial"/>
                <a:cs typeface="Arial"/>
              </a:rPr>
              <a:t> </a:t>
            </a:r>
            <a:r>
              <a:rPr lang="en-US" altLang="zh-CN" sz="2200">
                <a:solidFill>
                  <a:srgbClr val="000000"/>
                </a:solidFill>
                <a:latin typeface="Arial"/>
                <a:ea typeface="Arial"/>
              </a:rPr>
              <a:t>ng</a:t>
            </a:r>
            <a:r>
              <a:rPr lang="en-US" altLang="zh-CN" sz="2200" spc="50">
                <a:solidFill>
                  <a:srgbClr val="000000"/>
                </a:solidFill>
                <a:latin typeface="Arial"/>
                <a:cs typeface="Arial"/>
              </a:rPr>
              <a:t>ư</a:t>
            </a:r>
            <a:r>
              <a:rPr lang="en-US" altLang="zh-CN" sz="2200">
                <a:solidFill>
                  <a:srgbClr val="000000"/>
                </a:solidFill>
                <a:latin typeface="Arial"/>
                <a:ea typeface="Arial"/>
              </a:rPr>
              <a:t>ời</a:t>
            </a:r>
            <a:endParaRPr lang="en-US" altLang="zh-CN" sz="2200" dirty="0">
              <a:solidFill>
                <a:srgbClr val="000000"/>
              </a:solidFill>
              <a:latin typeface="Arial"/>
              <a:ea typeface="Arial"/>
            </a:endParaRPr>
          </a:p>
          <a:p>
            <a:pPr marL="800100" lvl="1" indent="-342900">
              <a:lnSpc>
                <a:spcPts val="480"/>
              </a:lnSpc>
              <a:buFont typeface="Wingdings" panose="05000000000000000000" pitchFamily="2" charset="2"/>
              <a:buChar char="ü"/>
            </a:pPr>
            <a:endParaRPr lang="en-US" sz="2200" dirty="0"/>
          </a:p>
          <a:p>
            <a:pPr marL="800100" lvl="1" indent="-342900">
              <a:buFont typeface="Wingdings" panose="05000000000000000000" pitchFamily="2" charset="2"/>
              <a:buChar char="ü"/>
            </a:pPr>
            <a:r>
              <a:rPr lang="en-US" altLang="zh-CN" sz="2200">
                <a:solidFill>
                  <a:srgbClr val="000000"/>
                </a:solidFill>
                <a:latin typeface="Arial"/>
                <a:ea typeface="Arial"/>
              </a:rPr>
              <a:t>Phân</a:t>
            </a:r>
            <a:r>
              <a:rPr lang="en-US" altLang="zh-CN" sz="2200" spc="40">
                <a:solidFill>
                  <a:srgbClr val="000000"/>
                </a:solidFill>
                <a:latin typeface="Arial"/>
                <a:cs typeface="Arial"/>
              </a:rPr>
              <a:t> </a:t>
            </a:r>
            <a:r>
              <a:rPr lang="en-US" altLang="zh-CN" sz="2200" dirty="0">
                <a:solidFill>
                  <a:srgbClr val="000000"/>
                </a:solidFill>
                <a:latin typeface="Arial"/>
                <a:ea typeface="Arial"/>
              </a:rPr>
              <a:t>công</a:t>
            </a:r>
            <a:r>
              <a:rPr lang="en-US" altLang="zh-CN" sz="2200" spc="40" dirty="0">
                <a:solidFill>
                  <a:srgbClr val="000000"/>
                </a:solidFill>
                <a:latin typeface="Arial"/>
                <a:cs typeface="Arial"/>
              </a:rPr>
              <a:t> </a:t>
            </a:r>
            <a:r>
              <a:rPr lang="en-US" altLang="zh-CN" sz="2200" dirty="0">
                <a:solidFill>
                  <a:srgbClr val="000000"/>
                </a:solidFill>
                <a:latin typeface="Arial"/>
                <a:ea typeface="Arial"/>
              </a:rPr>
              <a:t>hỏi</a:t>
            </a:r>
            <a:r>
              <a:rPr lang="en-US" altLang="zh-CN" sz="2200" spc="40" dirty="0">
                <a:solidFill>
                  <a:srgbClr val="000000"/>
                </a:solidFill>
                <a:latin typeface="Arial"/>
                <a:cs typeface="Arial"/>
              </a:rPr>
              <a:t> </a:t>
            </a:r>
            <a:r>
              <a:rPr lang="en-US" altLang="zh-CN" sz="2200" dirty="0">
                <a:solidFill>
                  <a:srgbClr val="000000"/>
                </a:solidFill>
                <a:latin typeface="Arial"/>
                <a:ea typeface="Arial"/>
              </a:rPr>
              <a:t>và</a:t>
            </a:r>
            <a:r>
              <a:rPr lang="en-US" altLang="zh-CN" sz="2200" spc="40" dirty="0">
                <a:solidFill>
                  <a:srgbClr val="000000"/>
                </a:solidFill>
                <a:latin typeface="Arial"/>
                <a:cs typeface="Arial"/>
              </a:rPr>
              <a:t> </a:t>
            </a:r>
            <a:r>
              <a:rPr lang="en-US" altLang="zh-CN" sz="2200" dirty="0">
                <a:solidFill>
                  <a:srgbClr val="000000"/>
                </a:solidFill>
                <a:latin typeface="Arial"/>
                <a:ea typeface="Arial"/>
              </a:rPr>
              <a:t>ghi</a:t>
            </a:r>
            <a:r>
              <a:rPr lang="en-US" altLang="zh-CN" sz="2200" spc="34" dirty="0">
                <a:solidFill>
                  <a:srgbClr val="000000"/>
                </a:solidFill>
                <a:latin typeface="Arial"/>
                <a:cs typeface="Arial"/>
              </a:rPr>
              <a:t> </a:t>
            </a:r>
            <a:r>
              <a:rPr lang="en-US" altLang="zh-CN" sz="2200" dirty="0">
                <a:solidFill>
                  <a:srgbClr val="000000"/>
                </a:solidFill>
                <a:latin typeface="Arial"/>
                <a:ea typeface="Arial"/>
              </a:rPr>
              <a:t>chép</a:t>
            </a:r>
          </a:p>
          <a:p>
            <a:pPr>
              <a:lnSpc>
                <a:spcPts val="530"/>
              </a:lnSpc>
            </a:pPr>
            <a:endParaRPr lang="en-US" sz="2200" dirty="0"/>
          </a:p>
          <a:p>
            <a:pPr marL="342900" indent="-342900">
              <a:lnSpc>
                <a:spcPct val="100000"/>
              </a:lnSpc>
              <a:buFont typeface="Wingdings" panose="05000000000000000000" pitchFamily="2" charset="2"/>
              <a:buChar char="Ø"/>
            </a:pPr>
            <a:r>
              <a:rPr lang="en-US" altLang="zh-CN" sz="2400" b="1">
                <a:solidFill>
                  <a:srgbClr val="BF0000"/>
                </a:solidFill>
                <a:latin typeface="Times New Roman"/>
              </a:rPr>
              <a:t>Theo </a:t>
            </a:r>
            <a:r>
              <a:rPr lang="en-US" altLang="zh-CN" sz="2400" b="1" dirty="0">
                <a:solidFill>
                  <a:srgbClr val="BF0000"/>
                </a:solidFill>
                <a:latin typeface="Times New Roman"/>
              </a:rPr>
              <a:t>dõi sau phỏng vấn</a:t>
            </a:r>
          </a:p>
        </p:txBody>
      </p:sp>
      <p:grpSp>
        <p:nvGrpSpPr>
          <p:cNvPr id="10" name="Group 9">
            <a:extLst>
              <a:ext uri="{FF2B5EF4-FFF2-40B4-BE49-F238E27FC236}">
                <a16:creationId xmlns:a16="http://schemas.microsoft.com/office/drawing/2014/main" id="{1E6A56EF-487A-D56E-5095-69FBEC0DE50B}"/>
              </a:ext>
            </a:extLst>
          </p:cNvPr>
          <p:cNvGrpSpPr/>
          <p:nvPr/>
        </p:nvGrpSpPr>
        <p:grpSpPr>
          <a:xfrm>
            <a:off x="4572000" y="2633475"/>
            <a:ext cx="3734646" cy="1150764"/>
            <a:chOff x="4995995" y="2623220"/>
            <a:chExt cx="3734646" cy="1150764"/>
          </a:xfrm>
        </p:grpSpPr>
        <p:sp>
          <p:nvSpPr>
            <p:cNvPr id="7" name="Freeform 229">
              <a:extLst>
                <a:ext uri="{FF2B5EF4-FFF2-40B4-BE49-F238E27FC236}">
                  <a16:creationId xmlns:a16="http://schemas.microsoft.com/office/drawing/2014/main" id="{0968B87C-CC9B-DEB7-A3BA-6AB5546D2248}"/>
                </a:ext>
              </a:extLst>
            </p:cNvPr>
            <p:cNvSpPr/>
            <p:nvPr/>
          </p:nvSpPr>
          <p:spPr>
            <a:xfrm>
              <a:off x="5450048" y="2623220"/>
              <a:ext cx="3280593" cy="1150764"/>
            </a:xfrm>
            <a:custGeom>
              <a:avLst/>
              <a:gdLst>
                <a:gd name="connsiteX0" fmla="*/ 19558 w 3184905"/>
                <a:gd name="connsiteY0" fmla="*/ 225805 h 1305305"/>
                <a:gd name="connsiteX1" fmla="*/ 235458 w 3184905"/>
                <a:gd name="connsiteY1" fmla="*/ 9905 h 1305305"/>
                <a:gd name="connsiteX2" fmla="*/ 2969006 w 3184905"/>
                <a:gd name="connsiteY2" fmla="*/ 9905 h 1305305"/>
                <a:gd name="connsiteX3" fmla="*/ 3184906 w 3184905"/>
                <a:gd name="connsiteY3" fmla="*/ 225805 h 1305305"/>
                <a:gd name="connsiteX4" fmla="*/ 3184906 w 3184905"/>
                <a:gd name="connsiteY4" fmla="*/ 1089405 h 1305305"/>
                <a:gd name="connsiteX5" fmla="*/ 2969006 w 3184905"/>
                <a:gd name="connsiteY5" fmla="*/ 1305305 h 1305305"/>
                <a:gd name="connsiteX6" fmla="*/ 235458 w 3184905"/>
                <a:gd name="connsiteY6" fmla="*/ 1305305 h 1305305"/>
                <a:gd name="connsiteX7" fmla="*/ 19558 w 3184905"/>
                <a:gd name="connsiteY7" fmla="*/ 1089405 h 1305305"/>
                <a:gd name="connsiteX8" fmla="*/ 19558 w 3184905"/>
                <a:gd name="connsiteY8" fmla="*/ 225805 h 1305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84905" h="1305305">
                  <a:moveTo>
                    <a:pt x="19558" y="225805"/>
                  </a:moveTo>
                  <a:cubicBezTo>
                    <a:pt x="19558" y="106553"/>
                    <a:pt x="116205" y="9905"/>
                    <a:pt x="235458" y="9905"/>
                  </a:cubicBezTo>
                  <a:lnTo>
                    <a:pt x="2969006" y="9905"/>
                  </a:lnTo>
                  <a:cubicBezTo>
                    <a:pt x="3088259" y="9905"/>
                    <a:pt x="3184906" y="106553"/>
                    <a:pt x="3184906" y="225805"/>
                  </a:cubicBezTo>
                  <a:lnTo>
                    <a:pt x="3184906" y="1089405"/>
                  </a:lnTo>
                  <a:cubicBezTo>
                    <a:pt x="3184906" y="1208659"/>
                    <a:pt x="3088259" y="1305305"/>
                    <a:pt x="2969006" y="1305305"/>
                  </a:cubicBezTo>
                  <a:lnTo>
                    <a:pt x="235458" y="1305305"/>
                  </a:lnTo>
                  <a:cubicBezTo>
                    <a:pt x="116205" y="1305305"/>
                    <a:pt x="19558" y="1208659"/>
                    <a:pt x="19558" y="1089405"/>
                  </a:cubicBezTo>
                  <a:lnTo>
                    <a:pt x="19558" y="225805"/>
                  </a:lnTo>
                  <a:close/>
                </a:path>
              </a:pathLst>
            </a:custGeom>
            <a:solidFill>
              <a:srgbClr val="0000FF">
                <a:alpha val="0"/>
              </a:srgbClr>
            </a:solidFill>
            <a:ln w="9144">
              <a:solidFill>
                <a:srgbClr val="000000">
                  <a:alpha val="100000"/>
                </a:srgb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C00000"/>
                </a:solidFill>
              </a:endParaRPr>
            </a:p>
          </p:txBody>
        </p:sp>
        <p:sp>
          <p:nvSpPr>
            <p:cNvPr id="8" name="Freeform 231">
              <a:extLst>
                <a:ext uri="{FF2B5EF4-FFF2-40B4-BE49-F238E27FC236}">
                  <a16:creationId xmlns:a16="http://schemas.microsoft.com/office/drawing/2014/main" id="{858DD1F0-CACC-F6E8-98CF-09E89D64B229}"/>
                </a:ext>
              </a:extLst>
            </p:cNvPr>
            <p:cNvSpPr/>
            <p:nvPr/>
          </p:nvSpPr>
          <p:spPr>
            <a:xfrm>
              <a:off x="4995995" y="2966120"/>
              <a:ext cx="403606" cy="619505"/>
            </a:xfrm>
            <a:custGeom>
              <a:avLst/>
              <a:gdLst>
                <a:gd name="connsiteX0" fmla="*/ 9906 w 403606"/>
                <a:gd name="connsiteY0" fmla="*/ 162305 h 619505"/>
                <a:gd name="connsiteX1" fmla="*/ 313944 w 403606"/>
                <a:gd name="connsiteY1" fmla="*/ 162305 h 619505"/>
                <a:gd name="connsiteX2" fmla="*/ 313944 w 403606"/>
                <a:gd name="connsiteY2" fmla="*/ 9905 h 619505"/>
                <a:gd name="connsiteX3" fmla="*/ 415290 w 403606"/>
                <a:gd name="connsiteY3" fmla="*/ 314705 h 619505"/>
                <a:gd name="connsiteX4" fmla="*/ 313944 w 403606"/>
                <a:gd name="connsiteY4" fmla="*/ 619505 h 619505"/>
                <a:gd name="connsiteX5" fmla="*/ 313944 w 403606"/>
                <a:gd name="connsiteY5" fmla="*/ 467105 h 619505"/>
                <a:gd name="connsiteX6" fmla="*/ 9906 w 403606"/>
                <a:gd name="connsiteY6" fmla="*/ 467105 h 619505"/>
                <a:gd name="connsiteX7" fmla="*/ 9906 w 403606"/>
                <a:gd name="connsiteY7" fmla="*/ 162305 h 61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3606" h="619505">
                  <a:moveTo>
                    <a:pt x="9906" y="162305"/>
                  </a:moveTo>
                  <a:lnTo>
                    <a:pt x="313944" y="162305"/>
                  </a:lnTo>
                  <a:lnTo>
                    <a:pt x="313944" y="9905"/>
                  </a:lnTo>
                  <a:lnTo>
                    <a:pt x="415290" y="314705"/>
                  </a:lnTo>
                  <a:lnTo>
                    <a:pt x="313944" y="619505"/>
                  </a:lnTo>
                  <a:lnTo>
                    <a:pt x="313944" y="467105"/>
                  </a:lnTo>
                  <a:lnTo>
                    <a:pt x="9906" y="467105"/>
                  </a:lnTo>
                  <a:lnTo>
                    <a:pt x="9906" y="162305"/>
                  </a:lnTo>
                  <a:close/>
                </a:path>
              </a:pathLst>
            </a:custGeom>
            <a:solidFill>
              <a:srgbClr val="0000FF">
                <a:alpha val="0"/>
              </a:srgbClr>
            </a:solidFill>
            <a:ln w="6096">
              <a:solidFill>
                <a:srgbClr val="000000">
                  <a:alpha val="100000"/>
                </a:srgb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C00000"/>
                </a:solidFill>
              </a:endParaRPr>
            </a:p>
          </p:txBody>
        </p:sp>
      </p:grpSp>
      <p:sp>
        <p:nvSpPr>
          <p:cNvPr id="9" name="TextBox 234">
            <a:extLst>
              <a:ext uri="{FF2B5EF4-FFF2-40B4-BE49-F238E27FC236}">
                <a16:creationId xmlns:a16="http://schemas.microsoft.com/office/drawing/2014/main" id="{3DD53EDC-9BED-BAB8-0B92-8419682E3410}"/>
              </a:ext>
            </a:extLst>
          </p:cNvPr>
          <p:cNvSpPr txBox="1"/>
          <p:nvPr/>
        </p:nvSpPr>
        <p:spPr>
          <a:xfrm>
            <a:off x="5308744" y="2849726"/>
            <a:ext cx="2997902" cy="738664"/>
          </a:xfrm>
          <a:prstGeom prst="rect">
            <a:avLst/>
          </a:prstGeom>
          <a:noFill/>
        </p:spPr>
        <p:txBody>
          <a:bodyPr wrap="square" lIns="0" tIns="0" rIns="0" bIns="0" rtlCol="0">
            <a:spAutoFit/>
          </a:bodyPr>
          <a:lstStyle/>
          <a:p>
            <a:pPr marL="0">
              <a:lnSpc>
                <a:spcPct val="100000"/>
              </a:lnSpc>
            </a:pPr>
            <a:r>
              <a:rPr lang="en-US" altLang="zh-CN" sz="1600" dirty="0">
                <a:solidFill>
                  <a:srgbClr val="CB0000"/>
                </a:solidFill>
                <a:latin typeface="Arial"/>
                <a:ea typeface="Arial"/>
              </a:rPr>
              <a:t>•</a:t>
            </a:r>
            <a:r>
              <a:rPr lang="en-US" altLang="zh-CN" sz="1600" spc="50" dirty="0">
                <a:solidFill>
                  <a:srgbClr val="CB0000"/>
                </a:solidFill>
                <a:latin typeface="Arial"/>
                <a:cs typeface="Arial"/>
              </a:rPr>
              <a:t>  </a:t>
            </a:r>
            <a:r>
              <a:rPr lang="en-US" altLang="zh-CN" sz="1600" b="1" dirty="0">
                <a:solidFill>
                  <a:srgbClr val="CB0000"/>
                </a:solidFill>
                <a:latin typeface="Arial"/>
                <a:ea typeface="Arial"/>
              </a:rPr>
              <a:t>Cần</a:t>
            </a:r>
            <a:r>
              <a:rPr lang="en-US" altLang="zh-CN" sz="1600" b="1" spc="60" dirty="0">
                <a:solidFill>
                  <a:srgbClr val="CB0000"/>
                </a:solidFill>
                <a:latin typeface="Arial"/>
                <a:cs typeface="Arial"/>
              </a:rPr>
              <a:t> </a:t>
            </a:r>
            <a:r>
              <a:rPr lang="en-US" altLang="zh-CN" sz="1600" b="1" dirty="0">
                <a:solidFill>
                  <a:srgbClr val="CB0000"/>
                </a:solidFill>
                <a:latin typeface="Arial"/>
                <a:ea typeface="Arial"/>
              </a:rPr>
              <a:t>có</a:t>
            </a:r>
            <a:r>
              <a:rPr lang="en-US" altLang="zh-CN" sz="1600" b="1" spc="55" dirty="0">
                <a:solidFill>
                  <a:srgbClr val="CB0000"/>
                </a:solidFill>
                <a:latin typeface="Arial"/>
                <a:cs typeface="Arial"/>
              </a:rPr>
              <a:t> </a:t>
            </a:r>
            <a:r>
              <a:rPr lang="en-US" altLang="zh-CN" sz="1600" b="1" dirty="0">
                <a:solidFill>
                  <a:srgbClr val="CB0000"/>
                </a:solidFill>
                <a:latin typeface="Arial"/>
                <a:ea typeface="Arial"/>
              </a:rPr>
              <a:t>kỹ</a:t>
            </a:r>
            <a:r>
              <a:rPr lang="en-US" altLang="zh-CN" sz="1600" b="1" spc="55" dirty="0">
                <a:solidFill>
                  <a:srgbClr val="CB0000"/>
                </a:solidFill>
                <a:latin typeface="Arial"/>
                <a:cs typeface="Arial"/>
              </a:rPr>
              <a:t> </a:t>
            </a:r>
            <a:r>
              <a:rPr lang="en-US" altLang="zh-CN" sz="1600" b="1" dirty="0">
                <a:solidFill>
                  <a:srgbClr val="CB0000"/>
                </a:solidFill>
                <a:latin typeface="Arial"/>
                <a:ea typeface="Arial"/>
              </a:rPr>
              <a:t>năng</a:t>
            </a:r>
            <a:r>
              <a:rPr lang="en-US" altLang="zh-CN" sz="1600" b="1" spc="55" dirty="0">
                <a:solidFill>
                  <a:srgbClr val="CB0000"/>
                </a:solidFill>
                <a:latin typeface="Arial"/>
                <a:cs typeface="Arial"/>
              </a:rPr>
              <a:t> </a:t>
            </a:r>
            <a:r>
              <a:rPr lang="en-US" altLang="zh-CN" sz="1600" b="1">
                <a:solidFill>
                  <a:srgbClr val="CB0000"/>
                </a:solidFill>
                <a:latin typeface="Arial"/>
                <a:ea typeface="Arial"/>
              </a:rPr>
              <a:t>đặt</a:t>
            </a:r>
            <a:r>
              <a:rPr lang="en-US" altLang="zh-CN" sz="1600" b="1" spc="55">
                <a:solidFill>
                  <a:srgbClr val="CB0000"/>
                </a:solidFill>
                <a:latin typeface="Arial"/>
                <a:cs typeface="Arial"/>
              </a:rPr>
              <a:t> </a:t>
            </a:r>
            <a:r>
              <a:rPr lang="en-US" altLang="zh-CN" sz="1600" b="1">
                <a:solidFill>
                  <a:srgbClr val="CB0000"/>
                </a:solidFill>
                <a:latin typeface="Arial"/>
                <a:ea typeface="Arial"/>
              </a:rPr>
              <a:t>câu </a:t>
            </a:r>
            <a:r>
              <a:rPr lang="en-US" altLang="zh-CN" sz="1600" b="1" spc="-10">
                <a:solidFill>
                  <a:srgbClr val="CB0000"/>
                </a:solidFill>
                <a:latin typeface="Arial"/>
                <a:ea typeface="Arial"/>
              </a:rPr>
              <a:t>hỏi</a:t>
            </a:r>
            <a:endParaRPr lang="en-US" altLang="zh-CN" sz="1600" b="1" spc="-10" dirty="0">
              <a:solidFill>
                <a:srgbClr val="CB0000"/>
              </a:solidFill>
              <a:latin typeface="Arial"/>
              <a:ea typeface="Arial"/>
            </a:endParaRPr>
          </a:p>
          <a:p>
            <a:pPr marL="0">
              <a:lnSpc>
                <a:spcPct val="100000"/>
              </a:lnSpc>
            </a:pPr>
            <a:r>
              <a:rPr lang="en-US" altLang="zh-CN" sz="1600" dirty="0">
                <a:solidFill>
                  <a:srgbClr val="CB0000"/>
                </a:solidFill>
                <a:latin typeface="Arial"/>
                <a:ea typeface="Arial"/>
              </a:rPr>
              <a:t>•</a:t>
            </a:r>
            <a:r>
              <a:rPr lang="en-US" altLang="zh-CN" sz="1600" spc="64" dirty="0">
                <a:solidFill>
                  <a:srgbClr val="CB0000"/>
                </a:solidFill>
                <a:latin typeface="Arial"/>
                <a:cs typeface="Arial"/>
              </a:rPr>
              <a:t>  </a:t>
            </a:r>
            <a:r>
              <a:rPr lang="en-US" altLang="zh-CN" sz="1600" b="1" dirty="0">
                <a:solidFill>
                  <a:srgbClr val="CB0000"/>
                </a:solidFill>
                <a:latin typeface="Arial"/>
                <a:ea typeface="Arial"/>
              </a:rPr>
              <a:t>Cần</a:t>
            </a:r>
            <a:r>
              <a:rPr lang="en-US" altLang="zh-CN" sz="1600" b="1" spc="75" dirty="0">
                <a:solidFill>
                  <a:srgbClr val="CB0000"/>
                </a:solidFill>
                <a:latin typeface="Arial"/>
                <a:cs typeface="Arial"/>
              </a:rPr>
              <a:t> </a:t>
            </a:r>
            <a:r>
              <a:rPr lang="en-US" altLang="zh-CN" sz="1600" b="1" dirty="0">
                <a:solidFill>
                  <a:srgbClr val="CB0000"/>
                </a:solidFill>
                <a:latin typeface="Arial"/>
                <a:ea typeface="Arial"/>
              </a:rPr>
              <a:t>có</a:t>
            </a:r>
            <a:r>
              <a:rPr lang="en-US" altLang="zh-CN" sz="1600" b="1" spc="64" dirty="0">
                <a:solidFill>
                  <a:srgbClr val="CB0000"/>
                </a:solidFill>
                <a:latin typeface="Arial"/>
                <a:cs typeface="Arial"/>
              </a:rPr>
              <a:t> </a:t>
            </a:r>
            <a:r>
              <a:rPr lang="en-US" altLang="zh-CN" sz="1600" b="1" dirty="0">
                <a:solidFill>
                  <a:srgbClr val="CB0000"/>
                </a:solidFill>
                <a:latin typeface="Arial"/>
                <a:ea typeface="Arial"/>
              </a:rPr>
              <a:t>môi</a:t>
            </a:r>
            <a:r>
              <a:rPr lang="en-US" altLang="zh-CN" sz="1600" b="1" spc="69" dirty="0">
                <a:solidFill>
                  <a:srgbClr val="CB0000"/>
                </a:solidFill>
                <a:latin typeface="Arial"/>
                <a:cs typeface="Arial"/>
              </a:rPr>
              <a:t> </a:t>
            </a:r>
            <a:r>
              <a:rPr lang="en-US" altLang="zh-CN" sz="1600" b="1" dirty="0">
                <a:solidFill>
                  <a:srgbClr val="CB0000"/>
                </a:solidFill>
                <a:latin typeface="Arial"/>
                <a:ea typeface="Arial"/>
              </a:rPr>
              <a:t>trường</a:t>
            </a:r>
            <a:r>
              <a:rPr lang="en-US" altLang="zh-CN" sz="1600" b="1" spc="69" dirty="0">
                <a:solidFill>
                  <a:srgbClr val="CB0000"/>
                </a:solidFill>
                <a:latin typeface="Arial"/>
                <a:cs typeface="Arial"/>
              </a:rPr>
              <a:t> </a:t>
            </a:r>
            <a:r>
              <a:rPr lang="en-US" altLang="zh-CN" sz="1600" b="1" dirty="0">
                <a:solidFill>
                  <a:srgbClr val="CB0000"/>
                </a:solidFill>
                <a:latin typeface="Arial"/>
                <a:ea typeface="Arial"/>
              </a:rPr>
              <a:t>mở</a:t>
            </a:r>
          </a:p>
          <a:p>
            <a:pPr marL="0" indent="236220">
              <a:lnSpc>
                <a:spcPct val="100000"/>
              </a:lnSpc>
            </a:pPr>
            <a:r>
              <a:rPr lang="en-US" altLang="zh-CN" sz="1600" b="1" dirty="0">
                <a:solidFill>
                  <a:srgbClr val="CB0000"/>
                </a:solidFill>
                <a:latin typeface="Arial"/>
                <a:ea typeface="Arial"/>
              </a:rPr>
              <a:t>(đảm</a:t>
            </a:r>
            <a:r>
              <a:rPr lang="en-US" altLang="zh-CN" sz="1600" b="1" dirty="0">
                <a:solidFill>
                  <a:srgbClr val="CB0000"/>
                </a:solidFill>
                <a:latin typeface="Arial"/>
                <a:cs typeface="Arial"/>
              </a:rPr>
              <a:t> </a:t>
            </a:r>
            <a:r>
              <a:rPr lang="en-US" altLang="zh-CN" sz="1600" b="1" dirty="0">
                <a:solidFill>
                  <a:srgbClr val="CB0000"/>
                </a:solidFill>
                <a:latin typeface="Arial"/>
                <a:ea typeface="Arial"/>
              </a:rPr>
              <a:t>bảo</a:t>
            </a:r>
            <a:r>
              <a:rPr lang="en-US" altLang="zh-CN" sz="1600" b="1" dirty="0">
                <a:solidFill>
                  <a:srgbClr val="CB0000"/>
                </a:solidFill>
                <a:latin typeface="Arial"/>
                <a:cs typeface="Arial"/>
              </a:rPr>
              <a:t> </a:t>
            </a:r>
            <a:r>
              <a:rPr lang="en-US" altLang="zh-CN" sz="1600" b="1" dirty="0">
                <a:solidFill>
                  <a:srgbClr val="CB0000"/>
                </a:solidFill>
                <a:latin typeface="Arial"/>
                <a:ea typeface="Arial"/>
              </a:rPr>
              <a:t>hiểu</a:t>
            </a:r>
            <a:r>
              <a:rPr lang="en-US" altLang="zh-CN" sz="1600" b="1" dirty="0">
                <a:solidFill>
                  <a:srgbClr val="CB0000"/>
                </a:solidFill>
                <a:latin typeface="Arial"/>
                <a:cs typeface="Arial"/>
              </a:rPr>
              <a:t> </a:t>
            </a:r>
            <a:r>
              <a:rPr lang="en-US" altLang="zh-CN" sz="1600" b="1" dirty="0">
                <a:solidFill>
                  <a:srgbClr val="CB0000"/>
                </a:solidFill>
                <a:latin typeface="Arial"/>
                <a:ea typeface="Arial"/>
              </a:rPr>
              <a:t>được</a:t>
            </a:r>
            <a:r>
              <a:rPr lang="en-US" altLang="zh-CN" sz="1600" b="1" spc="-30" dirty="0">
                <a:solidFill>
                  <a:srgbClr val="CB0000"/>
                </a:solidFill>
                <a:latin typeface="Arial"/>
                <a:cs typeface="Arial"/>
              </a:rPr>
              <a:t> </a:t>
            </a:r>
            <a:r>
              <a:rPr lang="en-US" altLang="zh-CN" sz="1600" b="1" dirty="0">
                <a:solidFill>
                  <a:srgbClr val="CB0000"/>
                </a:solidFill>
                <a:latin typeface="Arial"/>
                <a:ea typeface="Arial"/>
              </a:rPr>
              <a:t>nhau)</a:t>
            </a:r>
          </a:p>
        </p:txBody>
      </p:sp>
    </p:spTree>
    <p:extLst>
      <p:ext uri="{BB962C8B-B14F-4D97-AF65-F5344CB8AC3E}">
        <p14:creationId xmlns:p14="http://schemas.microsoft.com/office/powerpoint/2010/main" val="1991552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2" name="TextBox 6"/>
          <p:cNvSpPr txBox="1"/>
          <p:nvPr/>
        </p:nvSpPr>
        <p:spPr>
          <a:xfrm>
            <a:off x="571658" y="1310107"/>
            <a:ext cx="8217502" cy="5144165"/>
          </a:xfrm>
          <a:prstGeom prst="rect">
            <a:avLst/>
          </a:prstGeom>
          <a:noFill/>
        </p:spPr>
        <p:txBody>
          <a:bodyPr wrap="square" lIns="0" tIns="0" rIns="0" bIns="0" rtlCol="0">
            <a:spAutoFit/>
          </a:bodyPr>
          <a:lstStyle/>
          <a:p>
            <a:pPr>
              <a:lnSpc>
                <a:spcPts val="1960"/>
              </a:lnSpc>
            </a:pPr>
            <a:endParaRPr lang="en-US" dirty="0"/>
          </a:p>
          <a:p>
            <a:pPr marL="457200" indent="-457200">
              <a:lnSpc>
                <a:spcPct val="100000"/>
              </a:lnSpc>
              <a:buFont typeface="Wingdings" panose="05000000000000000000" pitchFamily="2" charset="2"/>
              <a:buChar char="Ø"/>
            </a:pPr>
            <a:r>
              <a:rPr lang="en-US" altLang="zh-CN" sz="2800" b="1">
                <a:solidFill>
                  <a:srgbClr val="BF0000"/>
                </a:solidFill>
                <a:latin typeface="Times New Roman"/>
                <a:ea typeface="Times New Roman"/>
              </a:rPr>
              <a:t>Chuẩn bị:</a:t>
            </a:r>
            <a:endParaRPr lang="en-US" altLang="zh-CN" sz="2800" b="1" dirty="0">
              <a:solidFill>
                <a:srgbClr val="BF0000"/>
              </a:solidFill>
              <a:latin typeface="Times New Roman"/>
              <a:ea typeface="Times New Roman"/>
            </a:endParaRPr>
          </a:p>
          <a:p>
            <a:pPr>
              <a:lnSpc>
                <a:spcPts val="1685"/>
              </a:lnSpc>
            </a:pPr>
            <a:endParaRPr lang="en-US" dirty="0"/>
          </a:p>
          <a:p>
            <a:pPr marL="800100" lvl="1" indent="-342900">
              <a:buFont typeface="Wingdings" panose="05000000000000000000" pitchFamily="2" charset="2"/>
              <a:buChar char="ü"/>
            </a:pPr>
            <a:r>
              <a:rPr lang="en-US" altLang="zh-CN" sz="2200">
                <a:solidFill>
                  <a:srgbClr val="000000"/>
                </a:solidFill>
                <a:latin typeface="Arial"/>
                <a:ea typeface="Arial"/>
              </a:rPr>
              <a:t>Đọc</a:t>
            </a:r>
            <a:r>
              <a:rPr lang="en-US" altLang="zh-CN" sz="2200">
                <a:solidFill>
                  <a:srgbClr val="000000"/>
                </a:solidFill>
                <a:latin typeface="Arial"/>
                <a:cs typeface="Arial"/>
              </a:rPr>
              <a:t> </a:t>
            </a:r>
            <a:r>
              <a:rPr lang="en-US" altLang="zh-CN" sz="2200">
                <a:solidFill>
                  <a:srgbClr val="000000"/>
                </a:solidFill>
                <a:latin typeface="Arial"/>
                <a:ea typeface="Arial"/>
              </a:rPr>
              <a:t>trước</a:t>
            </a:r>
            <a:r>
              <a:rPr lang="en-US" altLang="zh-CN" sz="2200">
                <a:solidFill>
                  <a:srgbClr val="000000"/>
                </a:solidFill>
                <a:latin typeface="Arial"/>
                <a:cs typeface="Arial"/>
              </a:rPr>
              <a:t> </a:t>
            </a:r>
            <a:r>
              <a:rPr lang="en-US" altLang="zh-CN" sz="2200">
                <a:solidFill>
                  <a:srgbClr val="000000"/>
                </a:solidFill>
                <a:latin typeface="Arial"/>
                <a:ea typeface="Arial"/>
              </a:rPr>
              <a:t>các</a:t>
            </a:r>
            <a:r>
              <a:rPr lang="en-US" altLang="zh-CN" sz="2200">
                <a:solidFill>
                  <a:srgbClr val="000000"/>
                </a:solidFill>
                <a:latin typeface="Arial"/>
                <a:cs typeface="Arial"/>
              </a:rPr>
              <a:t> </a:t>
            </a:r>
            <a:r>
              <a:rPr lang="en-US" altLang="zh-CN" sz="2200">
                <a:solidFill>
                  <a:srgbClr val="000000"/>
                </a:solidFill>
                <a:latin typeface="Arial"/>
                <a:ea typeface="Arial"/>
              </a:rPr>
              <a:t>tài</a:t>
            </a:r>
            <a:r>
              <a:rPr lang="en-US" altLang="zh-CN" sz="2200">
                <a:solidFill>
                  <a:srgbClr val="000000"/>
                </a:solidFill>
                <a:latin typeface="Arial"/>
                <a:cs typeface="Arial"/>
              </a:rPr>
              <a:t> </a:t>
            </a:r>
            <a:r>
              <a:rPr lang="en-US" altLang="zh-CN" sz="2200">
                <a:solidFill>
                  <a:srgbClr val="000000"/>
                </a:solidFill>
                <a:latin typeface="Arial"/>
                <a:ea typeface="Arial"/>
              </a:rPr>
              <a:t>liệu</a:t>
            </a:r>
            <a:r>
              <a:rPr lang="en-US" altLang="zh-CN" sz="2200">
                <a:solidFill>
                  <a:srgbClr val="000000"/>
                </a:solidFill>
                <a:latin typeface="Arial"/>
                <a:cs typeface="Arial"/>
              </a:rPr>
              <a:t> </a:t>
            </a:r>
            <a:r>
              <a:rPr lang="en-US" altLang="zh-CN" sz="2200">
                <a:solidFill>
                  <a:srgbClr val="000000"/>
                </a:solidFill>
                <a:latin typeface="Arial"/>
                <a:ea typeface="Arial"/>
              </a:rPr>
              <a:t>liên</a:t>
            </a:r>
            <a:r>
              <a:rPr lang="en-US" altLang="zh-CN" sz="2200" spc="55">
                <a:solidFill>
                  <a:srgbClr val="000000"/>
                </a:solidFill>
                <a:latin typeface="Arial"/>
                <a:cs typeface="Arial"/>
              </a:rPr>
              <a:t> </a:t>
            </a:r>
            <a:r>
              <a:rPr lang="en-US" altLang="zh-CN" sz="2200">
                <a:solidFill>
                  <a:srgbClr val="000000"/>
                </a:solidFill>
                <a:latin typeface="Arial"/>
                <a:ea typeface="Arial"/>
              </a:rPr>
              <a:t>quan</a:t>
            </a:r>
          </a:p>
          <a:p>
            <a:pPr marL="800100" lvl="1" indent="-342900">
              <a:lnSpc>
                <a:spcPts val="625"/>
              </a:lnSpc>
              <a:buFont typeface="Wingdings" panose="05000000000000000000" pitchFamily="2" charset="2"/>
              <a:buChar char="ü"/>
            </a:pPr>
            <a:endParaRPr lang="en-US" sz="2200"/>
          </a:p>
          <a:p>
            <a:pPr marL="800100" lvl="1" indent="-342900">
              <a:buFont typeface="Wingdings" panose="05000000000000000000" pitchFamily="2" charset="2"/>
              <a:buChar char="ü"/>
            </a:pPr>
            <a:r>
              <a:rPr lang="en-US" altLang="zh-CN" sz="2200">
                <a:solidFill>
                  <a:srgbClr val="000000"/>
                </a:solidFill>
                <a:latin typeface="Arial"/>
                <a:ea typeface="Arial"/>
              </a:rPr>
              <a:t>Xác</a:t>
            </a:r>
            <a:r>
              <a:rPr lang="en-US" altLang="zh-CN" sz="2200">
                <a:solidFill>
                  <a:srgbClr val="000000"/>
                </a:solidFill>
                <a:latin typeface="Arial"/>
                <a:cs typeface="Arial"/>
              </a:rPr>
              <a:t> </a:t>
            </a:r>
            <a:r>
              <a:rPr lang="en-US" altLang="zh-CN" sz="2200">
                <a:solidFill>
                  <a:srgbClr val="000000"/>
                </a:solidFill>
                <a:latin typeface="Arial"/>
                <a:ea typeface="Arial"/>
              </a:rPr>
              <a:t>định</a:t>
            </a:r>
            <a:r>
              <a:rPr lang="en-US" altLang="zh-CN" sz="2200">
                <a:solidFill>
                  <a:srgbClr val="000000"/>
                </a:solidFill>
                <a:latin typeface="Arial"/>
                <a:cs typeface="Arial"/>
              </a:rPr>
              <a:t> </a:t>
            </a:r>
            <a:r>
              <a:rPr lang="en-US" altLang="zh-CN" sz="2200">
                <a:solidFill>
                  <a:srgbClr val="000000"/>
                </a:solidFill>
                <a:latin typeface="Arial"/>
                <a:ea typeface="Arial"/>
              </a:rPr>
              <a:t>mục</a:t>
            </a:r>
            <a:r>
              <a:rPr lang="en-US" altLang="zh-CN" sz="2200">
                <a:solidFill>
                  <a:srgbClr val="000000"/>
                </a:solidFill>
                <a:latin typeface="Arial"/>
                <a:cs typeface="Arial"/>
              </a:rPr>
              <a:t> </a:t>
            </a:r>
            <a:r>
              <a:rPr lang="en-US" altLang="zh-CN" sz="2200">
                <a:solidFill>
                  <a:srgbClr val="000000"/>
                </a:solidFill>
                <a:latin typeface="Arial"/>
                <a:ea typeface="Arial"/>
              </a:rPr>
              <a:t>tiêu</a:t>
            </a:r>
            <a:r>
              <a:rPr lang="en-US" altLang="zh-CN" sz="2200">
                <a:solidFill>
                  <a:srgbClr val="000000"/>
                </a:solidFill>
                <a:latin typeface="Arial"/>
                <a:cs typeface="Arial"/>
              </a:rPr>
              <a:t> </a:t>
            </a:r>
            <a:r>
              <a:rPr lang="en-US" altLang="zh-CN" sz="2200">
                <a:solidFill>
                  <a:srgbClr val="000000"/>
                </a:solidFill>
                <a:latin typeface="Arial"/>
                <a:ea typeface="Arial"/>
              </a:rPr>
              <a:t>của</a:t>
            </a:r>
            <a:r>
              <a:rPr lang="en-US" altLang="zh-CN" sz="2200">
                <a:solidFill>
                  <a:srgbClr val="000000"/>
                </a:solidFill>
                <a:latin typeface="Arial"/>
                <a:cs typeface="Arial"/>
              </a:rPr>
              <a:t> </a:t>
            </a:r>
            <a:r>
              <a:rPr lang="en-US" altLang="zh-CN" sz="2200">
                <a:solidFill>
                  <a:srgbClr val="000000"/>
                </a:solidFill>
                <a:latin typeface="Arial"/>
                <a:ea typeface="Arial"/>
              </a:rPr>
              <a:t>cuộc</a:t>
            </a:r>
            <a:r>
              <a:rPr lang="en-US" altLang="zh-CN" sz="2200">
                <a:solidFill>
                  <a:srgbClr val="000000"/>
                </a:solidFill>
                <a:latin typeface="Arial"/>
                <a:cs typeface="Arial"/>
              </a:rPr>
              <a:t> </a:t>
            </a:r>
            <a:r>
              <a:rPr lang="en-US" altLang="zh-CN" sz="2200">
                <a:solidFill>
                  <a:srgbClr val="000000"/>
                </a:solidFill>
                <a:latin typeface="Arial"/>
                <a:ea typeface="Arial"/>
              </a:rPr>
              <a:t>phỏng</a:t>
            </a:r>
            <a:r>
              <a:rPr lang="en-US" altLang="zh-CN" sz="2200" spc="-215">
                <a:solidFill>
                  <a:srgbClr val="000000"/>
                </a:solidFill>
                <a:latin typeface="Arial"/>
                <a:cs typeface="Arial"/>
              </a:rPr>
              <a:t> </a:t>
            </a:r>
            <a:r>
              <a:rPr lang="en-US" altLang="zh-CN" sz="2200">
                <a:solidFill>
                  <a:srgbClr val="000000"/>
                </a:solidFill>
                <a:latin typeface="Arial"/>
                <a:ea typeface="Arial"/>
              </a:rPr>
              <a:t>vấn.</a:t>
            </a:r>
          </a:p>
          <a:p>
            <a:pPr marL="800100" lvl="1" indent="-342900">
              <a:lnSpc>
                <a:spcPts val="619"/>
              </a:lnSpc>
              <a:buFont typeface="Wingdings" panose="05000000000000000000" pitchFamily="2" charset="2"/>
              <a:buChar char="ü"/>
            </a:pPr>
            <a:endParaRPr lang="en-US" sz="2200"/>
          </a:p>
          <a:p>
            <a:pPr marL="800100" lvl="1" indent="-342900">
              <a:buFont typeface="Wingdings" panose="05000000000000000000" pitchFamily="2" charset="2"/>
              <a:buChar char="ü"/>
            </a:pPr>
            <a:r>
              <a:rPr lang="en-US" altLang="zh-CN" sz="2200">
                <a:solidFill>
                  <a:srgbClr val="000000"/>
                </a:solidFill>
                <a:latin typeface="Arial"/>
                <a:ea typeface="Arial"/>
              </a:rPr>
              <a:t>Chọn</a:t>
            </a:r>
            <a:r>
              <a:rPr lang="en-US" altLang="zh-CN" sz="2200" spc="30">
                <a:solidFill>
                  <a:srgbClr val="000000"/>
                </a:solidFill>
                <a:latin typeface="Arial"/>
                <a:cs typeface="Arial"/>
              </a:rPr>
              <a:t> </a:t>
            </a:r>
            <a:r>
              <a:rPr lang="en-US" altLang="zh-CN" sz="2200">
                <a:solidFill>
                  <a:srgbClr val="000000"/>
                </a:solidFill>
                <a:latin typeface="Arial"/>
                <a:ea typeface="Arial"/>
              </a:rPr>
              <a:t>ng</a:t>
            </a:r>
            <a:r>
              <a:rPr lang="en-US" altLang="zh-CN" sz="2200" spc="25">
                <a:solidFill>
                  <a:srgbClr val="000000"/>
                </a:solidFill>
                <a:latin typeface="Arial"/>
                <a:cs typeface="Arial"/>
              </a:rPr>
              <a:t>ư</a:t>
            </a:r>
            <a:r>
              <a:rPr lang="en-US" altLang="zh-CN" sz="2200">
                <a:solidFill>
                  <a:srgbClr val="000000"/>
                </a:solidFill>
                <a:latin typeface="Arial"/>
                <a:ea typeface="Arial"/>
              </a:rPr>
              <a:t>ời</a:t>
            </a:r>
            <a:r>
              <a:rPr lang="en-US" altLang="zh-CN" sz="2200" spc="30">
                <a:solidFill>
                  <a:srgbClr val="000000"/>
                </a:solidFill>
                <a:latin typeface="Arial"/>
                <a:cs typeface="Arial"/>
              </a:rPr>
              <a:t> </a:t>
            </a:r>
            <a:r>
              <a:rPr lang="en-US" altLang="zh-CN" sz="2200">
                <a:solidFill>
                  <a:srgbClr val="000000"/>
                </a:solidFill>
                <a:latin typeface="Arial"/>
                <a:ea typeface="Arial"/>
              </a:rPr>
              <a:t>phỏng</a:t>
            </a:r>
            <a:r>
              <a:rPr lang="en-US" altLang="zh-CN" sz="2200" spc="30">
                <a:solidFill>
                  <a:srgbClr val="000000"/>
                </a:solidFill>
                <a:latin typeface="Arial"/>
                <a:cs typeface="Arial"/>
              </a:rPr>
              <a:t> </a:t>
            </a:r>
            <a:r>
              <a:rPr lang="en-US" altLang="zh-CN" sz="2200">
                <a:solidFill>
                  <a:srgbClr val="000000"/>
                </a:solidFill>
                <a:latin typeface="Arial"/>
                <a:ea typeface="Arial"/>
              </a:rPr>
              <a:t>vấn</a:t>
            </a:r>
            <a:r>
              <a:rPr lang="en-US" altLang="zh-CN" sz="2200" spc="25">
                <a:solidFill>
                  <a:srgbClr val="000000"/>
                </a:solidFill>
                <a:latin typeface="Arial"/>
                <a:cs typeface="Arial"/>
              </a:rPr>
              <a:t> </a:t>
            </a:r>
            <a:r>
              <a:rPr lang="en-US" altLang="zh-CN" sz="2200">
                <a:solidFill>
                  <a:srgbClr val="000000"/>
                </a:solidFill>
                <a:latin typeface="Arial"/>
                <a:ea typeface="Arial"/>
              </a:rPr>
              <a:t>(chiến</a:t>
            </a:r>
            <a:r>
              <a:rPr lang="en-US" altLang="zh-CN" sz="2200" spc="30">
                <a:solidFill>
                  <a:srgbClr val="000000"/>
                </a:solidFill>
                <a:latin typeface="Arial"/>
                <a:cs typeface="Arial"/>
              </a:rPr>
              <a:t> </a:t>
            </a:r>
            <a:r>
              <a:rPr lang="en-US" altLang="zh-CN" sz="2200">
                <a:solidFill>
                  <a:srgbClr val="000000"/>
                </a:solidFill>
                <a:latin typeface="Arial"/>
                <a:ea typeface="Arial"/>
              </a:rPr>
              <a:t>lược</a:t>
            </a:r>
            <a:r>
              <a:rPr lang="en-US" altLang="zh-CN" sz="2200" spc="30">
                <a:solidFill>
                  <a:srgbClr val="000000"/>
                </a:solidFill>
                <a:latin typeface="Arial"/>
                <a:cs typeface="Arial"/>
              </a:rPr>
              <a:t> </a:t>
            </a:r>
            <a:r>
              <a:rPr lang="en-US" altLang="zh-CN" sz="2200">
                <a:solidFill>
                  <a:srgbClr val="000000"/>
                </a:solidFill>
                <a:latin typeface="Arial"/>
                <a:ea typeface="Arial"/>
              </a:rPr>
              <a:t>chọn</a:t>
            </a:r>
            <a:r>
              <a:rPr lang="en-US" altLang="zh-CN" sz="2200" spc="30">
                <a:solidFill>
                  <a:srgbClr val="000000"/>
                </a:solidFill>
                <a:latin typeface="Arial"/>
                <a:cs typeface="Arial"/>
              </a:rPr>
              <a:t> </a:t>
            </a:r>
            <a:r>
              <a:rPr lang="en-US" altLang="zh-CN" sz="2200">
                <a:solidFill>
                  <a:srgbClr val="000000"/>
                </a:solidFill>
                <a:latin typeface="Arial"/>
                <a:ea typeface="Arial"/>
              </a:rPr>
              <a:t>mẫu)</a:t>
            </a:r>
          </a:p>
          <a:p>
            <a:pPr marL="800100" lvl="1" indent="-342900">
              <a:lnSpc>
                <a:spcPts val="619"/>
              </a:lnSpc>
              <a:buFont typeface="Wingdings" panose="05000000000000000000" pitchFamily="2" charset="2"/>
              <a:buChar char="ü"/>
            </a:pPr>
            <a:endParaRPr lang="en-US" sz="2200"/>
          </a:p>
          <a:p>
            <a:pPr marL="800100" lvl="1" indent="-342900">
              <a:buFont typeface="Wingdings" panose="05000000000000000000" pitchFamily="2" charset="2"/>
              <a:buChar char="ü"/>
            </a:pPr>
            <a:r>
              <a:rPr lang="en-US" altLang="zh-CN" sz="2200">
                <a:solidFill>
                  <a:srgbClr val="000000"/>
                </a:solidFill>
                <a:latin typeface="Arial"/>
                <a:ea typeface="Arial"/>
              </a:rPr>
              <a:t>Phỏng</a:t>
            </a:r>
            <a:r>
              <a:rPr lang="en-US" altLang="zh-CN" sz="2200">
                <a:solidFill>
                  <a:srgbClr val="000000"/>
                </a:solidFill>
                <a:latin typeface="Arial"/>
                <a:cs typeface="Arial"/>
              </a:rPr>
              <a:t> </a:t>
            </a:r>
            <a:r>
              <a:rPr lang="en-US" altLang="zh-CN" sz="2200">
                <a:solidFill>
                  <a:srgbClr val="000000"/>
                </a:solidFill>
                <a:latin typeface="Arial"/>
                <a:ea typeface="Arial"/>
              </a:rPr>
              <a:t>vấn</a:t>
            </a:r>
            <a:r>
              <a:rPr lang="en-US" altLang="zh-CN" sz="2200">
                <a:solidFill>
                  <a:srgbClr val="000000"/>
                </a:solidFill>
                <a:latin typeface="Arial"/>
                <a:cs typeface="Arial"/>
              </a:rPr>
              <a:t> </a:t>
            </a:r>
            <a:r>
              <a:rPr lang="en-US" altLang="zh-CN" sz="2200">
                <a:solidFill>
                  <a:srgbClr val="000000"/>
                </a:solidFill>
                <a:latin typeface="Arial"/>
                <a:ea typeface="Arial"/>
              </a:rPr>
              <a:t>cá</a:t>
            </a:r>
            <a:r>
              <a:rPr lang="en-US" altLang="zh-CN" sz="2200" spc="-204">
                <a:solidFill>
                  <a:srgbClr val="000000"/>
                </a:solidFill>
                <a:latin typeface="Arial"/>
                <a:cs typeface="Arial"/>
              </a:rPr>
              <a:t> </a:t>
            </a:r>
            <a:r>
              <a:rPr lang="en-US" altLang="zh-CN" sz="2200">
                <a:solidFill>
                  <a:srgbClr val="000000"/>
                </a:solidFill>
                <a:latin typeface="Arial"/>
                <a:ea typeface="Arial"/>
              </a:rPr>
              <a:t>nhân/nhóm</a:t>
            </a:r>
          </a:p>
          <a:p>
            <a:pPr marL="800100" lvl="1" indent="-342900">
              <a:lnSpc>
                <a:spcPts val="625"/>
              </a:lnSpc>
              <a:buFont typeface="Wingdings" panose="05000000000000000000" pitchFamily="2" charset="2"/>
              <a:buChar char="ü"/>
            </a:pPr>
            <a:endParaRPr lang="en-US" sz="2200"/>
          </a:p>
          <a:p>
            <a:pPr marL="800100" lvl="1" indent="-342900">
              <a:buFont typeface="Wingdings" panose="05000000000000000000" pitchFamily="2" charset="2"/>
              <a:buChar char="ü"/>
            </a:pPr>
            <a:r>
              <a:rPr lang="en-US" altLang="zh-CN" sz="2200">
                <a:solidFill>
                  <a:srgbClr val="000000"/>
                </a:solidFill>
                <a:latin typeface="Arial"/>
                <a:ea typeface="Arial"/>
              </a:rPr>
              <a:t>Phỏng</a:t>
            </a:r>
            <a:r>
              <a:rPr lang="en-US" altLang="zh-CN" sz="2200">
                <a:solidFill>
                  <a:srgbClr val="000000"/>
                </a:solidFill>
                <a:latin typeface="Arial"/>
                <a:cs typeface="Arial"/>
              </a:rPr>
              <a:t> </a:t>
            </a:r>
            <a:r>
              <a:rPr lang="en-US" altLang="zh-CN" sz="2200">
                <a:solidFill>
                  <a:srgbClr val="000000"/>
                </a:solidFill>
                <a:latin typeface="Arial"/>
                <a:ea typeface="Arial"/>
              </a:rPr>
              <a:t>vấn</a:t>
            </a:r>
            <a:r>
              <a:rPr lang="en-US" altLang="zh-CN" sz="2200">
                <a:solidFill>
                  <a:srgbClr val="000000"/>
                </a:solidFill>
                <a:latin typeface="Arial"/>
                <a:cs typeface="Arial"/>
              </a:rPr>
              <a:t> </a:t>
            </a:r>
            <a:r>
              <a:rPr lang="en-US" altLang="zh-CN" sz="2200">
                <a:solidFill>
                  <a:srgbClr val="000000"/>
                </a:solidFill>
                <a:latin typeface="Arial"/>
                <a:ea typeface="Arial"/>
              </a:rPr>
              <a:t>có</a:t>
            </a:r>
            <a:r>
              <a:rPr lang="en-US" altLang="zh-CN" sz="2200">
                <a:solidFill>
                  <a:srgbClr val="000000"/>
                </a:solidFill>
                <a:latin typeface="Arial"/>
                <a:cs typeface="Arial"/>
              </a:rPr>
              <a:t> </a:t>
            </a:r>
            <a:r>
              <a:rPr lang="en-US" altLang="zh-CN" sz="2200">
                <a:solidFill>
                  <a:srgbClr val="000000"/>
                </a:solidFill>
                <a:latin typeface="Arial"/>
                <a:ea typeface="Arial"/>
              </a:rPr>
              <a:t>tự</a:t>
            </a:r>
            <a:r>
              <a:rPr lang="en-US" altLang="zh-CN" sz="2200">
                <a:solidFill>
                  <a:srgbClr val="000000"/>
                </a:solidFill>
                <a:latin typeface="Arial"/>
                <a:cs typeface="Arial"/>
              </a:rPr>
              <a:t> </a:t>
            </a:r>
            <a:r>
              <a:rPr lang="en-US" altLang="zh-CN" sz="2200">
                <a:solidFill>
                  <a:srgbClr val="000000"/>
                </a:solidFill>
                <a:latin typeface="Arial"/>
                <a:ea typeface="Arial"/>
              </a:rPr>
              <a:t>do/có</a:t>
            </a:r>
            <a:r>
              <a:rPr lang="en-US" altLang="zh-CN" sz="2200">
                <a:solidFill>
                  <a:srgbClr val="000000"/>
                </a:solidFill>
                <a:latin typeface="Arial"/>
                <a:cs typeface="Arial"/>
              </a:rPr>
              <a:t> </a:t>
            </a:r>
            <a:r>
              <a:rPr lang="en-US" altLang="zh-CN" sz="2200">
                <a:solidFill>
                  <a:srgbClr val="000000"/>
                </a:solidFill>
                <a:latin typeface="Arial"/>
                <a:ea typeface="Arial"/>
              </a:rPr>
              <a:t>định</a:t>
            </a:r>
            <a:r>
              <a:rPr lang="en-US" altLang="zh-CN" sz="2200">
                <a:solidFill>
                  <a:srgbClr val="000000"/>
                </a:solidFill>
                <a:latin typeface="Arial"/>
                <a:cs typeface="Arial"/>
              </a:rPr>
              <a:t> </a:t>
            </a:r>
            <a:r>
              <a:rPr lang="en-US" altLang="zh-CN" sz="2200">
                <a:solidFill>
                  <a:srgbClr val="000000"/>
                </a:solidFill>
                <a:latin typeface="Arial"/>
                <a:ea typeface="Arial"/>
              </a:rPr>
              <a:t>h</a:t>
            </a:r>
            <a:r>
              <a:rPr lang="en-US" altLang="zh-CN" sz="2200" spc="40">
                <a:solidFill>
                  <a:srgbClr val="000000"/>
                </a:solidFill>
                <a:latin typeface="Arial"/>
                <a:cs typeface="Arial"/>
              </a:rPr>
              <a:t>ư</a:t>
            </a:r>
            <a:r>
              <a:rPr lang="en-US" altLang="zh-CN" sz="2200">
                <a:solidFill>
                  <a:srgbClr val="000000"/>
                </a:solidFill>
                <a:latin typeface="Arial"/>
                <a:ea typeface="Arial"/>
              </a:rPr>
              <a:t>ớng</a:t>
            </a:r>
          </a:p>
          <a:p>
            <a:pPr marL="800100" lvl="1" indent="-342900">
              <a:lnSpc>
                <a:spcPts val="619"/>
              </a:lnSpc>
              <a:buFont typeface="Wingdings" panose="05000000000000000000" pitchFamily="2" charset="2"/>
              <a:buChar char="ü"/>
            </a:pPr>
            <a:endParaRPr lang="en-US" sz="2200"/>
          </a:p>
          <a:p>
            <a:pPr marL="800100" lvl="1" indent="-342900">
              <a:buFont typeface="Wingdings" panose="05000000000000000000" pitchFamily="2" charset="2"/>
              <a:buChar char="ü"/>
            </a:pPr>
            <a:r>
              <a:rPr lang="en-US" altLang="zh-CN" sz="2200">
                <a:solidFill>
                  <a:srgbClr val="000000"/>
                </a:solidFill>
                <a:latin typeface="Arial"/>
                <a:ea typeface="Arial"/>
              </a:rPr>
              <a:t>Thiết</a:t>
            </a:r>
            <a:r>
              <a:rPr lang="en-US" altLang="zh-CN" sz="2200">
                <a:solidFill>
                  <a:srgbClr val="000000"/>
                </a:solidFill>
                <a:latin typeface="Arial"/>
                <a:cs typeface="Arial"/>
              </a:rPr>
              <a:t> </a:t>
            </a:r>
            <a:r>
              <a:rPr lang="en-US" altLang="zh-CN" sz="2200">
                <a:solidFill>
                  <a:srgbClr val="000000"/>
                </a:solidFill>
                <a:latin typeface="Arial"/>
                <a:ea typeface="Arial"/>
              </a:rPr>
              <a:t>kế</a:t>
            </a:r>
            <a:r>
              <a:rPr lang="en-US" altLang="zh-CN" sz="2200">
                <a:solidFill>
                  <a:srgbClr val="000000"/>
                </a:solidFill>
                <a:latin typeface="Arial"/>
                <a:cs typeface="Arial"/>
              </a:rPr>
              <a:t> </a:t>
            </a:r>
            <a:r>
              <a:rPr lang="en-US" altLang="zh-CN" sz="2200">
                <a:solidFill>
                  <a:srgbClr val="000000"/>
                </a:solidFill>
                <a:latin typeface="Arial"/>
                <a:ea typeface="Arial"/>
              </a:rPr>
              <a:t>các</a:t>
            </a:r>
            <a:r>
              <a:rPr lang="en-US" altLang="zh-CN" sz="2200">
                <a:solidFill>
                  <a:srgbClr val="000000"/>
                </a:solidFill>
                <a:latin typeface="Arial"/>
                <a:cs typeface="Arial"/>
              </a:rPr>
              <a:t> </a:t>
            </a:r>
            <a:r>
              <a:rPr lang="en-US" altLang="zh-CN" sz="2200">
                <a:solidFill>
                  <a:srgbClr val="000000"/>
                </a:solidFill>
                <a:latin typeface="Arial"/>
                <a:ea typeface="Arial"/>
              </a:rPr>
              <a:t>câu</a:t>
            </a:r>
            <a:r>
              <a:rPr lang="en-US" altLang="zh-CN" sz="2200">
                <a:solidFill>
                  <a:srgbClr val="000000"/>
                </a:solidFill>
                <a:latin typeface="Arial"/>
                <a:cs typeface="Arial"/>
              </a:rPr>
              <a:t> </a:t>
            </a:r>
            <a:r>
              <a:rPr lang="en-US" altLang="zh-CN" sz="2200">
                <a:solidFill>
                  <a:srgbClr val="000000"/>
                </a:solidFill>
                <a:latin typeface="Arial"/>
                <a:ea typeface="Arial"/>
              </a:rPr>
              <a:t>hỏi,</a:t>
            </a:r>
            <a:r>
              <a:rPr lang="en-US" altLang="zh-CN" sz="2200">
                <a:solidFill>
                  <a:srgbClr val="000000"/>
                </a:solidFill>
                <a:latin typeface="Arial"/>
                <a:cs typeface="Arial"/>
              </a:rPr>
              <a:t> </a:t>
            </a:r>
            <a:r>
              <a:rPr lang="en-US" altLang="zh-CN" sz="2200">
                <a:solidFill>
                  <a:srgbClr val="000000"/>
                </a:solidFill>
                <a:latin typeface="Arial"/>
                <a:ea typeface="Arial"/>
              </a:rPr>
              <a:t>hệ</a:t>
            </a:r>
            <a:r>
              <a:rPr lang="en-US" altLang="zh-CN" sz="2200">
                <a:solidFill>
                  <a:srgbClr val="000000"/>
                </a:solidFill>
                <a:latin typeface="Arial"/>
                <a:cs typeface="Arial"/>
              </a:rPr>
              <a:t> </a:t>
            </a:r>
            <a:r>
              <a:rPr lang="en-US" altLang="zh-CN" sz="2200">
                <a:solidFill>
                  <a:srgbClr val="000000"/>
                </a:solidFill>
                <a:latin typeface="Arial"/>
                <a:ea typeface="Arial"/>
              </a:rPr>
              <a:t>thống</a:t>
            </a:r>
            <a:r>
              <a:rPr lang="en-US" altLang="zh-CN" sz="2200">
                <a:solidFill>
                  <a:srgbClr val="000000"/>
                </a:solidFill>
                <a:latin typeface="Arial"/>
                <a:cs typeface="Arial"/>
              </a:rPr>
              <a:t> </a:t>
            </a:r>
            <a:r>
              <a:rPr lang="en-US" altLang="zh-CN" sz="2200">
                <a:solidFill>
                  <a:srgbClr val="000000"/>
                </a:solidFill>
                <a:latin typeface="Arial"/>
                <a:ea typeface="Arial"/>
              </a:rPr>
              <a:t>hoá</a:t>
            </a:r>
            <a:r>
              <a:rPr lang="en-US" altLang="zh-CN" sz="2200">
                <a:solidFill>
                  <a:srgbClr val="000000"/>
                </a:solidFill>
                <a:latin typeface="Arial"/>
                <a:cs typeface="Arial"/>
              </a:rPr>
              <a:t> </a:t>
            </a:r>
            <a:r>
              <a:rPr lang="en-US" altLang="zh-CN" sz="2200">
                <a:solidFill>
                  <a:srgbClr val="000000"/>
                </a:solidFill>
                <a:latin typeface="Arial"/>
                <a:ea typeface="Arial"/>
              </a:rPr>
              <a:t>các</a:t>
            </a:r>
            <a:r>
              <a:rPr lang="en-US" altLang="zh-CN" sz="2200">
                <a:solidFill>
                  <a:srgbClr val="000000"/>
                </a:solidFill>
                <a:latin typeface="Arial"/>
                <a:cs typeface="Arial"/>
              </a:rPr>
              <a:t> </a:t>
            </a:r>
            <a:r>
              <a:rPr lang="en-US" altLang="zh-CN" sz="2200">
                <a:solidFill>
                  <a:srgbClr val="000000"/>
                </a:solidFill>
                <a:latin typeface="Arial"/>
                <a:ea typeface="Arial"/>
              </a:rPr>
              <a:t>câu</a:t>
            </a:r>
            <a:r>
              <a:rPr lang="en-US" altLang="zh-CN" sz="2200" spc="-185">
                <a:solidFill>
                  <a:srgbClr val="000000"/>
                </a:solidFill>
                <a:latin typeface="Arial"/>
                <a:cs typeface="Arial"/>
              </a:rPr>
              <a:t> </a:t>
            </a:r>
            <a:r>
              <a:rPr lang="en-US" altLang="zh-CN" sz="2200">
                <a:solidFill>
                  <a:srgbClr val="000000"/>
                </a:solidFill>
                <a:latin typeface="Arial"/>
                <a:ea typeface="Arial"/>
              </a:rPr>
              <a:t>hỏi:</a:t>
            </a:r>
          </a:p>
          <a:p>
            <a:pPr>
              <a:lnSpc>
                <a:spcPts val="534"/>
              </a:lnSpc>
            </a:pPr>
            <a:endParaRPr lang="en-US" sz="2400"/>
          </a:p>
          <a:p>
            <a:pPr marL="1257300" lvl="2" indent="-342900">
              <a:buFont typeface="Arial" panose="020B0604020202020204" pitchFamily="34" charset="0"/>
              <a:buChar char="•"/>
            </a:pPr>
            <a:r>
              <a:rPr lang="en-US" altLang="zh-CN" sz="2000">
                <a:solidFill>
                  <a:srgbClr val="000000"/>
                </a:solidFill>
                <a:latin typeface="Arial"/>
                <a:ea typeface="Arial"/>
              </a:rPr>
              <a:t>Câu</a:t>
            </a:r>
            <a:r>
              <a:rPr lang="en-US" altLang="zh-CN" sz="2000">
                <a:solidFill>
                  <a:srgbClr val="000000"/>
                </a:solidFill>
                <a:latin typeface="Arial"/>
                <a:cs typeface="Arial"/>
              </a:rPr>
              <a:t> </a:t>
            </a:r>
            <a:r>
              <a:rPr lang="en-US" altLang="zh-CN" sz="2000">
                <a:solidFill>
                  <a:srgbClr val="000000"/>
                </a:solidFill>
                <a:latin typeface="Arial"/>
                <a:ea typeface="Arial"/>
              </a:rPr>
              <a:t>hỏi</a:t>
            </a:r>
            <a:r>
              <a:rPr lang="en-US" altLang="zh-CN" sz="2000" spc="-110">
                <a:solidFill>
                  <a:srgbClr val="000000"/>
                </a:solidFill>
                <a:latin typeface="Arial"/>
                <a:cs typeface="Arial"/>
              </a:rPr>
              <a:t> </a:t>
            </a:r>
            <a:r>
              <a:rPr lang="en-US" altLang="zh-CN" sz="2000">
                <a:solidFill>
                  <a:srgbClr val="000000"/>
                </a:solidFill>
                <a:latin typeface="Arial"/>
                <a:ea typeface="Arial"/>
              </a:rPr>
              <a:t>đóng</a:t>
            </a:r>
          </a:p>
          <a:p>
            <a:pPr marL="1257300" lvl="2" indent="-342900">
              <a:lnSpc>
                <a:spcPts val="555"/>
              </a:lnSpc>
              <a:buFont typeface="Arial" panose="020B0604020202020204" pitchFamily="34" charset="0"/>
              <a:buChar char="•"/>
            </a:pPr>
            <a:endParaRPr lang="en-US" sz="2400"/>
          </a:p>
          <a:p>
            <a:pPr marL="1257300" lvl="2" indent="-342900">
              <a:buFont typeface="Arial" panose="020B0604020202020204" pitchFamily="34" charset="0"/>
              <a:buChar char="•"/>
            </a:pPr>
            <a:r>
              <a:rPr lang="en-US" altLang="zh-CN" sz="2000">
                <a:solidFill>
                  <a:srgbClr val="000000"/>
                </a:solidFill>
                <a:latin typeface="Arial"/>
                <a:ea typeface="Arial"/>
              </a:rPr>
              <a:t>Câu</a:t>
            </a:r>
            <a:r>
              <a:rPr lang="en-US" altLang="zh-CN" sz="2000">
                <a:solidFill>
                  <a:srgbClr val="000000"/>
                </a:solidFill>
                <a:latin typeface="Arial"/>
                <a:cs typeface="Arial"/>
              </a:rPr>
              <a:t> </a:t>
            </a:r>
            <a:r>
              <a:rPr lang="en-US" altLang="zh-CN" sz="2000">
                <a:solidFill>
                  <a:srgbClr val="000000"/>
                </a:solidFill>
                <a:latin typeface="Arial"/>
                <a:ea typeface="Arial"/>
              </a:rPr>
              <a:t>hỏi</a:t>
            </a:r>
            <a:r>
              <a:rPr lang="en-US" altLang="zh-CN" sz="2000" spc="-114">
                <a:solidFill>
                  <a:srgbClr val="000000"/>
                </a:solidFill>
                <a:latin typeface="Arial"/>
                <a:cs typeface="Arial"/>
              </a:rPr>
              <a:t> </a:t>
            </a:r>
            <a:r>
              <a:rPr lang="en-US" altLang="zh-CN" sz="2000">
                <a:solidFill>
                  <a:srgbClr val="000000"/>
                </a:solidFill>
                <a:latin typeface="Arial"/>
                <a:ea typeface="Arial"/>
              </a:rPr>
              <a:t>mở</a:t>
            </a:r>
          </a:p>
          <a:p>
            <a:pPr marL="1257300" lvl="2" indent="-342900">
              <a:lnSpc>
                <a:spcPts val="550"/>
              </a:lnSpc>
              <a:buFont typeface="Arial" panose="020B0604020202020204" pitchFamily="34" charset="0"/>
              <a:buChar char="•"/>
            </a:pPr>
            <a:endParaRPr lang="en-US" sz="2400"/>
          </a:p>
          <a:p>
            <a:pPr marL="1257300" lvl="2" indent="-342900">
              <a:buFont typeface="Arial" panose="020B0604020202020204" pitchFamily="34" charset="0"/>
              <a:buChar char="•"/>
            </a:pPr>
            <a:r>
              <a:rPr lang="en-US" altLang="zh-CN" sz="2000">
                <a:solidFill>
                  <a:srgbClr val="000000"/>
                </a:solidFill>
                <a:latin typeface="Arial"/>
                <a:ea typeface="Arial"/>
              </a:rPr>
              <a:t>Câu</a:t>
            </a:r>
            <a:r>
              <a:rPr lang="en-US" altLang="zh-CN" sz="2000">
                <a:solidFill>
                  <a:srgbClr val="000000"/>
                </a:solidFill>
                <a:latin typeface="Arial"/>
                <a:cs typeface="Arial"/>
              </a:rPr>
              <a:t> </a:t>
            </a:r>
            <a:r>
              <a:rPr lang="en-US" altLang="zh-CN" sz="2000">
                <a:solidFill>
                  <a:srgbClr val="000000"/>
                </a:solidFill>
                <a:latin typeface="Arial"/>
                <a:ea typeface="Arial"/>
              </a:rPr>
              <a:t>hỏi</a:t>
            </a:r>
            <a:r>
              <a:rPr lang="en-US" altLang="zh-CN" sz="2000">
                <a:solidFill>
                  <a:srgbClr val="000000"/>
                </a:solidFill>
                <a:latin typeface="Arial"/>
                <a:cs typeface="Arial"/>
              </a:rPr>
              <a:t> </a:t>
            </a:r>
            <a:r>
              <a:rPr lang="en-US" altLang="zh-CN" sz="2000">
                <a:solidFill>
                  <a:srgbClr val="000000"/>
                </a:solidFill>
                <a:latin typeface="Arial"/>
                <a:ea typeface="Arial"/>
              </a:rPr>
              <a:t>chung</a:t>
            </a:r>
            <a:r>
              <a:rPr lang="en-US" altLang="zh-CN" sz="2000" spc="-125">
                <a:solidFill>
                  <a:srgbClr val="000000"/>
                </a:solidFill>
                <a:latin typeface="Arial"/>
                <a:cs typeface="Arial"/>
              </a:rPr>
              <a:t> </a:t>
            </a:r>
            <a:r>
              <a:rPr lang="en-US" altLang="zh-CN" sz="2000">
                <a:solidFill>
                  <a:srgbClr val="000000"/>
                </a:solidFill>
                <a:latin typeface="Arial"/>
                <a:ea typeface="Arial"/>
              </a:rPr>
              <a:t>chung</a:t>
            </a:r>
          </a:p>
          <a:p>
            <a:pPr marL="343204" indent="-343204" algn="just" hangingPunct="0">
              <a:lnSpc>
                <a:spcPct val="150416"/>
              </a:lnSpc>
            </a:pPr>
            <a:endParaRPr lang="en-US" altLang="zh-CN" sz="2400" dirty="0">
              <a:solidFill>
                <a:srgbClr val="000000"/>
              </a:solidFill>
              <a:latin typeface="Calibri" panose="020F0502020204030204" pitchFamily="34" charset="0"/>
              <a:ea typeface="Times New Roman"/>
              <a:cs typeface="Calibri" panose="020F0502020204030204" pitchFamily="34" charset="0"/>
            </a:endParaRPr>
          </a:p>
        </p:txBody>
      </p:sp>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Tree>
    <p:extLst>
      <p:ext uri="{BB962C8B-B14F-4D97-AF65-F5344CB8AC3E}">
        <p14:creationId xmlns:p14="http://schemas.microsoft.com/office/powerpoint/2010/main" val="3234623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graphicFrame>
        <p:nvGraphicFramePr>
          <p:cNvPr id="8" name="Bảng 5">
            <a:extLst>
              <a:ext uri="{FF2B5EF4-FFF2-40B4-BE49-F238E27FC236}">
                <a16:creationId xmlns:a16="http://schemas.microsoft.com/office/drawing/2014/main" id="{62FC05F5-222B-CF5E-DE43-3AA820FE376F}"/>
              </a:ext>
            </a:extLst>
          </p:cNvPr>
          <p:cNvGraphicFramePr>
            <a:graphicFrameLocks/>
          </p:cNvGraphicFramePr>
          <p:nvPr>
            <p:extLst>
              <p:ext uri="{D42A27DB-BD31-4B8C-83A1-F6EECF244321}">
                <p14:modId xmlns:p14="http://schemas.microsoft.com/office/powerpoint/2010/main" val="1407078678"/>
              </p:ext>
            </p:extLst>
          </p:nvPr>
        </p:nvGraphicFramePr>
        <p:xfrm>
          <a:off x="358219" y="1168820"/>
          <a:ext cx="8655378" cy="5046362"/>
        </p:xfrm>
        <a:graphic>
          <a:graphicData uri="http://schemas.openxmlformats.org/drawingml/2006/table">
            <a:tbl>
              <a:tblPr firstRow="1" bandRow="1">
                <a:tableStyleId>{B301B821-A1FF-4177-AEE7-76D212191A09}</a:tableStyleId>
              </a:tblPr>
              <a:tblGrid>
                <a:gridCol w="4327689">
                  <a:extLst>
                    <a:ext uri="{9D8B030D-6E8A-4147-A177-3AD203B41FA5}">
                      <a16:colId xmlns:a16="http://schemas.microsoft.com/office/drawing/2014/main" val="3838178329"/>
                    </a:ext>
                  </a:extLst>
                </a:gridCol>
                <a:gridCol w="4327689">
                  <a:extLst>
                    <a:ext uri="{9D8B030D-6E8A-4147-A177-3AD203B41FA5}">
                      <a16:colId xmlns:a16="http://schemas.microsoft.com/office/drawing/2014/main" val="4097532934"/>
                    </a:ext>
                  </a:extLst>
                </a:gridCol>
              </a:tblGrid>
              <a:tr h="388253">
                <a:tc gridSpan="2">
                  <a:txBody>
                    <a:bodyPr/>
                    <a:lstStyle/>
                    <a:p>
                      <a:pPr algn="ctr"/>
                      <a:r>
                        <a:rPr lang="en-US" sz="1600">
                          <a:solidFill>
                            <a:schemeClr val="bg1"/>
                          </a:solidFill>
                        </a:rPr>
                        <a:t>Ví dụ Kế </a:t>
                      </a:r>
                      <a:r>
                        <a:rPr lang="en-US" sz="1600" dirty="0" err="1">
                          <a:solidFill>
                            <a:schemeClr val="bg1"/>
                          </a:solidFill>
                        </a:rPr>
                        <a:t>hoạch</a:t>
                      </a:r>
                      <a:r>
                        <a:rPr lang="en-US" sz="1600" dirty="0">
                          <a:solidFill>
                            <a:schemeClr val="bg1"/>
                          </a:solidFill>
                        </a:rPr>
                        <a:t> </a:t>
                      </a:r>
                      <a:r>
                        <a:rPr lang="en-US" sz="1600" dirty="0" err="1">
                          <a:solidFill>
                            <a:schemeClr val="bg1"/>
                          </a:solidFill>
                        </a:rPr>
                        <a:t>phỏng</a:t>
                      </a:r>
                      <a:r>
                        <a:rPr lang="en-US" sz="1600" dirty="0">
                          <a:solidFill>
                            <a:schemeClr val="bg1"/>
                          </a:solidFill>
                        </a:rPr>
                        <a:t> </a:t>
                      </a:r>
                      <a:r>
                        <a:rPr lang="en-US" sz="1600" dirty="0" err="1">
                          <a:solidFill>
                            <a:schemeClr val="bg1"/>
                          </a:solidFill>
                        </a:rPr>
                        <a:t>vấn</a:t>
                      </a:r>
                      <a:endParaRPr lang="en-US" sz="1600" dirty="0">
                        <a:solidFill>
                          <a:schemeClr val="bg1"/>
                        </a:solidFill>
                      </a:endParaRPr>
                    </a:p>
                  </a:txBody>
                  <a:tcPr/>
                </a:tc>
                <a:tc hMerge="1">
                  <a:txBody>
                    <a:bodyPr/>
                    <a:lstStyle/>
                    <a:p>
                      <a:endParaRPr lang="en-US" dirty="0"/>
                    </a:p>
                  </a:txBody>
                  <a:tcPr/>
                </a:tc>
                <a:extLst>
                  <a:ext uri="{0D108BD9-81ED-4DB2-BD59-A6C34878D82A}">
                    <a16:rowId xmlns:a16="http://schemas.microsoft.com/office/drawing/2014/main" val="2205020721"/>
                  </a:ext>
                </a:extLst>
              </a:tr>
              <a:tr h="363365">
                <a:tc>
                  <a:txBody>
                    <a:bodyPr/>
                    <a:lstStyle/>
                    <a:p>
                      <a:r>
                        <a:rPr lang="en-US" sz="1600" dirty="0" err="1"/>
                        <a:t>Người</a:t>
                      </a:r>
                      <a:r>
                        <a:rPr lang="en-US" sz="1600" dirty="0"/>
                        <a:t> </a:t>
                      </a:r>
                      <a:r>
                        <a:rPr lang="en-US" sz="1600" dirty="0" err="1"/>
                        <a:t>được</a:t>
                      </a:r>
                      <a:r>
                        <a:rPr lang="en-US" sz="1600" dirty="0"/>
                        <a:t> </a:t>
                      </a:r>
                      <a:r>
                        <a:rPr lang="en-US" sz="1600" dirty="0" err="1"/>
                        <a:t>hỏi</a:t>
                      </a:r>
                      <a:r>
                        <a:rPr lang="en-US" sz="1600" dirty="0"/>
                        <a:t>: (</a:t>
                      </a:r>
                      <a:r>
                        <a:rPr lang="en-US" sz="1600" dirty="0" err="1"/>
                        <a:t>Họ</a:t>
                      </a:r>
                      <a:r>
                        <a:rPr lang="en-US" sz="1600" dirty="0"/>
                        <a:t> </a:t>
                      </a:r>
                      <a:r>
                        <a:rPr lang="en-US" sz="1600" dirty="0" err="1"/>
                        <a:t>tên</a:t>
                      </a:r>
                      <a:r>
                        <a:rPr lang="en-US" sz="1600" dirty="0"/>
                        <a:t>, </a:t>
                      </a:r>
                      <a:r>
                        <a:rPr lang="en-US" sz="1600" dirty="0" err="1"/>
                        <a:t>chức</a:t>
                      </a:r>
                      <a:r>
                        <a:rPr lang="en-US" sz="1600" dirty="0"/>
                        <a:t> </a:t>
                      </a:r>
                      <a:r>
                        <a:rPr lang="en-US" sz="1600" dirty="0" err="1"/>
                        <a:t>vụ</a:t>
                      </a:r>
                      <a:r>
                        <a:rPr lang="en-US" sz="1600" dirty="0"/>
                        <a:t>)</a:t>
                      </a:r>
                    </a:p>
                  </a:txBody>
                  <a:tcPr/>
                </a:tc>
                <a:tc>
                  <a:txBody>
                    <a:bodyPr/>
                    <a:lstStyle/>
                    <a:p>
                      <a:r>
                        <a:rPr lang="en-US" sz="1600" dirty="0" err="1"/>
                        <a:t>Người</a:t>
                      </a:r>
                      <a:r>
                        <a:rPr lang="en-US" sz="1600" dirty="0"/>
                        <a:t> </a:t>
                      </a:r>
                      <a:r>
                        <a:rPr lang="en-US" sz="1600" dirty="0" err="1"/>
                        <a:t>phỏng</a:t>
                      </a:r>
                      <a:r>
                        <a:rPr lang="en-US" sz="1600" dirty="0"/>
                        <a:t> </a:t>
                      </a:r>
                      <a:r>
                        <a:rPr lang="en-US" sz="1600" dirty="0" err="1"/>
                        <a:t>vấn</a:t>
                      </a:r>
                      <a:r>
                        <a:rPr lang="en-US" sz="1600" dirty="0"/>
                        <a:t>: (</a:t>
                      </a:r>
                      <a:r>
                        <a:rPr lang="en-US" sz="1600" dirty="0" err="1"/>
                        <a:t>Họ</a:t>
                      </a:r>
                      <a:r>
                        <a:rPr lang="en-US" sz="1600" dirty="0"/>
                        <a:t> </a:t>
                      </a:r>
                      <a:r>
                        <a:rPr lang="en-US" sz="1600" dirty="0" err="1"/>
                        <a:t>tên</a:t>
                      </a:r>
                      <a:r>
                        <a:rPr lang="en-US" sz="1600" dirty="0"/>
                        <a:t>, </a:t>
                      </a:r>
                      <a:r>
                        <a:rPr lang="en-US" sz="1600" dirty="0" err="1"/>
                        <a:t>chức</a:t>
                      </a:r>
                      <a:r>
                        <a:rPr lang="en-US" sz="1600" dirty="0"/>
                        <a:t> </a:t>
                      </a:r>
                      <a:r>
                        <a:rPr lang="en-US" sz="1600" dirty="0" err="1"/>
                        <a:t>vụ</a:t>
                      </a:r>
                      <a:r>
                        <a:rPr lang="en-US" sz="1600" dirty="0"/>
                        <a:t>)</a:t>
                      </a:r>
                    </a:p>
                  </a:txBody>
                  <a:tcPr/>
                </a:tc>
                <a:extLst>
                  <a:ext uri="{0D108BD9-81ED-4DB2-BD59-A6C34878D82A}">
                    <a16:rowId xmlns:a16="http://schemas.microsoft.com/office/drawing/2014/main" val="1355851490"/>
                  </a:ext>
                </a:extLst>
              </a:tr>
              <a:tr h="418155">
                <a:tc>
                  <a:txBody>
                    <a:bodyPr/>
                    <a:lstStyle/>
                    <a:p>
                      <a:r>
                        <a:rPr lang="en-US" sz="1600" dirty="0" err="1"/>
                        <a:t>Địa</a:t>
                      </a:r>
                      <a:r>
                        <a:rPr lang="en-US" sz="1600" dirty="0"/>
                        <a:t> </a:t>
                      </a:r>
                      <a:r>
                        <a:rPr lang="en-US" sz="1600" dirty="0" err="1"/>
                        <a:t>chỉ</a:t>
                      </a:r>
                      <a:r>
                        <a:rPr lang="en-US" sz="1600" dirty="0"/>
                        <a:t>:</a:t>
                      </a:r>
                    </a:p>
                  </a:txBody>
                  <a:tcPr/>
                </a:tc>
                <a:tc>
                  <a:txBody>
                    <a:bodyPr/>
                    <a:lstStyle/>
                    <a:p>
                      <a:r>
                        <a:rPr lang="en-US" sz="1000" dirty="0" err="1"/>
                        <a:t>Thời</a:t>
                      </a:r>
                      <a:r>
                        <a:rPr lang="en-US" sz="1000" dirty="0"/>
                        <a:t> </a:t>
                      </a:r>
                      <a:r>
                        <a:rPr lang="en-US" sz="1000" dirty="0" err="1"/>
                        <a:t>gian</a:t>
                      </a:r>
                      <a:r>
                        <a:rPr lang="en-US" sz="1000" dirty="0"/>
                        <a:t> </a:t>
                      </a:r>
                      <a:r>
                        <a:rPr lang="en-US" sz="1000" dirty="0" err="1"/>
                        <a:t>hẹn</a:t>
                      </a:r>
                      <a:endParaRPr lang="en-US" sz="1000" dirty="0"/>
                    </a:p>
                    <a:p>
                      <a:r>
                        <a:rPr lang="en-US" sz="1000" dirty="0" err="1"/>
                        <a:t>Thời</a:t>
                      </a:r>
                      <a:r>
                        <a:rPr lang="en-US" sz="1000" dirty="0"/>
                        <a:t> </a:t>
                      </a:r>
                      <a:r>
                        <a:rPr lang="en-US" sz="1000" dirty="0" err="1"/>
                        <a:t>điểm</a:t>
                      </a:r>
                      <a:r>
                        <a:rPr lang="en-US" sz="1000" dirty="0"/>
                        <a:t> </a:t>
                      </a:r>
                      <a:r>
                        <a:rPr lang="en-US" sz="1000" dirty="0" err="1"/>
                        <a:t>bắt</a:t>
                      </a:r>
                      <a:r>
                        <a:rPr lang="en-US" sz="1000" dirty="0"/>
                        <a:t> </a:t>
                      </a:r>
                      <a:r>
                        <a:rPr lang="en-US" sz="1000" dirty="0" err="1"/>
                        <a:t>đầu</a:t>
                      </a:r>
                      <a:r>
                        <a:rPr lang="en-US" sz="1000" dirty="0"/>
                        <a:t>:</a:t>
                      </a:r>
                    </a:p>
                    <a:p>
                      <a:r>
                        <a:rPr lang="en-US" sz="1000" dirty="0" err="1"/>
                        <a:t>Thởi</a:t>
                      </a:r>
                      <a:r>
                        <a:rPr lang="en-US" sz="1000" dirty="0"/>
                        <a:t> </a:t>
                      </a:r>
                      <a:r>
                        <a:rPr lang="en-US" sz="1000" dirty="0" err="1"/>
                        <a:t>điểm</a:t>
                      </a:r>
                      <a:r>
                        <a:rPr lang="en-US" sz="1000" dirty="0"/>
                        <a:t> </a:t>
                      </a:r>
                      <a:r>
                        <a:rPr lang="en-US" sz="1000" dirty="0" err="1"/>
                        <a:t>kết</a:t>
                      </a:r>
                      <a:r>
                        <a:rPr lang="en-US" sz="1000" dirty="0"/>
                        <a:t> </a:t>
                      </a:r>
                      <a:r>
                        <a:rPr lang="en-US" sz="1000" dirty="0" err="1"/>
                        <a:t>thúc</a:t>
                      </a:r>
                      <a:r>
                        <a:rPr lang="en-US" sz="1000" dirty="0"/>
                        <a:t>:</a:t>
                      </a:r>
                    </a:p>
                  </a:txBody>
                  <a:tcPr/>
                </a:tc>
                <a:extLst>
                  <a:ext uri="{0D108BD9-81ED-4DB2-BD59-A6C34878D82A}">
                    <a16:rowId xmlns:a16="http://schemas.microsoft.com/office/drawing/2014/main" val="2113912663"/>
                  </a:ext>
                </a:extLst>
              </a:tr>
              <a:tr h="1037694">
                <a:tc>
                  <a:txBody>
                    <a:bodyPr/>
                    <a:lstStyle/>
                    <a:p>
                      <a:r>
                        <a:rPr lang="en-US" sz="1600" dirty="0" err="1"/>
                        <a:t>Đối</a:t>
                      </a:r>
                      <a:r>
                        <a:rPr lang="en-US" sz="1600" dirty="0"/>
                        <a:t> </a:t>
                      </a:r>
                      <a:r>
                        <a:rPr lang="en-US" sz="1600" dirty="0" err="1"/>
                        <a:t>tượng</a:t>
                      </a:r>
                      <a:endParaRPr lang="en-US" sz="1600" dirty="0"/>
                    </a:p>
                    <a:p>
                      <a:pPr marL="285750" indent="-285750">
                        <a:buFontTx/>
                        <a:buChar char="-"/>
                      </a:pPr>
                      <a:r>
                        <a:rPr lang="en-US" sz="1600" dirty="0" err="1"/>
                        <a:t>Đối</a:t>
                      </a:r>
                      <a:r>
                        <a:rPr lang="en-US" sz="1600" dirty="0"/>
                        <a:t> </a:t>
                      </a:r>
                      <a:r>
                        <a:rPr lang="en-US" sz="1600" dirty="0" err="1"/>
                        <a:t>tượng</a:t>
                      </a:r>
                      <a:r>
                        <a:rPr lang="en-US" sz="1600" dirty="0"/>
                        <a:t> </a:t>
                      </a:r>
                      <a:r>
                        <a:rPr lang="en-US" sz="1600" dirty="0" err="1"/>
                        <a:t>được</a:t>
                      </a:r>
                      <a:r>
                        <a:rPr lang="en-US" sz="1600" dirty="0"/>
                        <a:t> </a:t>
                      </a:r>
                      <a:r>
                        <a:rPr lang="en-US" sz="1600" dirty="0" err="1"/>
                        <a:t>hỏi</a:t>
                      </a:r>
                      <a:r>
                        <a:rPr lang="en-US" sz="1600" dirty="0"/>
                        <a:t> </a:t>
                      </a:r>
                      <a:r>
                        <a:rPr lang="en-US" sz="1600" dirty="0" err="1"/>
                        <a:t>là</a:t>
                      </a:r>
                      <a:r>
                        <a:rPr lang="en-US" sz="1600" dirty="0"/>
                        <a:t> ai?</a:t>
                      </a:r>
                    </a:p>
                    <a:p>
                      <a:pPr marL="285750" indent="-285750">
                        <a:buFontTx/>
                        <a:buChar char="-"/>
                      </a:pPr>
                      <a:r>
                        <a:rPr lang="en-US" sz="1600" dirty="0" err="1"/>
                        <a:t>Cần</a:t>
                      </a:r>
                      <a:r>
                        <a:rPr lang="en-US" sz="1600" dirty="0"/>
                        <a:t> </a:t>
                      </a:r>
                      <a:r>
                        <a:rPr lang="en-US" sz="1600" dirty="0" err="1"/>
                        <a:t>thu</a:t>
                      </a:r>
                      <a:r>
                        <a:rPr lang="en-US" sz="1600" dirty="0"/>
                        <a:t> </a:t>
                      </a:r>
                      <a:r>
                        <a:rPr lang="en-US" sz="1600" dirty="0" err="1"/>
                        <a:t>thập</a:t>
                      </a:r>
                      <a:r>
                        <a:rPr lang="en-US" sz="1600" dirty="0"/>
                        <a:t> </a:t>
                      </a:r>
                      <a:r>
                        <a:rPr lang="en-US" sz="1600" dirty="0" err="1"/>
                        <a:t>dữ</a:t>
                      </a:r>
                      <a:r>
                        <a:rPr lang="en-US" sz="1600" dirty="0"/>
                        <a:t> </a:t>
                      </a:r>
                      <a:r>
                        <a:rPr lang="en-US" sz="1600" dirty="0" err="1"/>
                        <a:t>liệu</a:t>
                      </a:r>
                      <a:r>
                        <a:rPr lang="en-US" sz="1600" dirty="0"/>
                        <a:t> </a:t>
                      </a:r>
                      <a:r>
                        <a:rPr lang="en-US" sz="1600" dirty="0" err="1"/>
                        <a:t>gì</a:t>
                      </a:r>
                      <a:r>
                        <a:rPr lang="en-US" sz="1600" dirty="0"/>
                        <a:t>?</a:t>
                      </a:r>
                    </a:p>
                    <a:p>
                      <a:pPr marL="285750" indent="-285750">
                        <a:buFontTx/>
                        <a:buChar char="-"/>
                      </a:pPr>
                      <a:r>
                        <a:rPr lang="en-US" sz="1600" dirty="0" err="1"/>
                        <a:t>Cần</a:t>
                      </a:r>
                      <a:r>
                        <a:rPr lang="en-US" sz="1600" dirty="0"/>
                        <a:t> </a:t>
                      </a:r>
                      <a:r>
                        <a:rPr lang="en-US" sz="1600" dirty="0" err="1"/>
                        <a:t>thỏa</a:t>
                      </a:r>
                      <a:r>
                        <a:rPr lang="en-US" sz="1600" dirty="0"/>
                        <a:t> </a:t>
                      </a:r>
                      <a:r>
                        <a:rPr lang="en-US" sz="1600" dirty="0" err="1"/>
                        <a:t>thuận</a:t>
                      </a:r>
                      <a:r>
                        <a:rPr lang="en-US" sz="1600" dirty="0"/>
                        <a:t> </a:t>
                      </a:r>
                      <a:r>
                        <a:rPr lang="en-US" sz="1600" dirty="0" err="1"/>
                        <a:t>về</a:t>
                      </a:r>
                      <a:r>
                        <a:rPr lang="en-US" sz="1600" dirty="0"/>
                        <a:t> </a:t>
                      </a:r>
                      <a:r>
                        <a:rPr lang="en-US" sz="1600" dirty="0" err="1"/>
                        <a:t>điều</a:t>
                      </a:r>
                      <a:r>
                        <a:rPr lang="en-US" sz="1600" dirty="0"/>
                        <a:t> </a:t>
                      </a:r>
                      <a:r>
                        <a:rPr lang="en-US" sz="1600" dirty="0" err="1"/>
                        <a:t>gì</a:t>
                      </a:r>
                      <a:endParaRPr lang="en-US" sz="1600" dirty="0"/>
                    </a:p>
                  </a:txBody>
                  <a:tcPr/>
                </a:tc>
                <a:tc>
                  <a:txBody>
                    <a:bodyPr/>
                    <a:lstStyle/>
                    <a:p>
                      <a:r>
                        <a:rPr lang="en-US" sz="1600" dirty="0" err="1"/>
                        <a:t>Các</a:t>
                      </a:r>
                      <a:r>
                        <a:rPr lang="en-US" sz="1600" dirty="0"/>
                        <a:t> </a:t>
                      </a:r>
                      <a:r>
                        <a:rPr lang="en-US" sz="1600" dirty="0" err="1"/>
                        <a:t>yêu</a:t>
                      </a:r>
                      <a:r>
                        <a:rPr lang="en-US" sz="1600" dirty="0"/>
                        <a:t> </a:t>
                      </a:r>
                      <a:r>
                        <a:rPr lang="en-US" sz="1600" dirty="0" err="1"/>
                        <a:t>cầu</a:t>
                      </a:r>
                      <a:r>
                        <a:rPr lang="en-US" sz="1600" dirty="0"/>
                        <a:t> </a:t>
                      </a:r>
                      <a:r>
                        <a:rPr lang="en-US" sz="1600" dirty="0" err="1"/>
                        <a:t>cần</a:t>
                      </a:r>
                      <a:r>
                        <a:rPr lang="en-US" sz="1600" dirty="0"/>
                        <a:t> </a:t>
                      </a:r>
                      <a:r>
                        <a:rPr lang="en-US" sz="1600" dirty="0" err="1"/>
                        <a:t>thiết</a:t>
                      </a:r>
                      <a:r>
                        <a:rPr lang="en-US" sz="1600" dirty="0"/>
                        <a:t>:</a:t>
                      </a:r>
                    </a:p>
                    <a:p>
                      <a:r>
                        <a:rPr lang="en-US" sz="1600" dirty="0" err="1"/>
                        <a:t>Vai</a:t>
                      </a:r>
                      <a:r>
                        <a:rPr lang="en-US" sz="1600" dirty="0"/>
                        <a:t> </a:t>
                      </a:r>
                      <a:r>
                        <a:rPr lang="en-US" sz="1600" dirty="0" err="1"/>
                        <a:t>trò</a:t>
                      </a:r>
                      <a:r>
                        <a:rPr lang="en-US" sz="1600" dirty="0"/>
                        <a:t>, </a:t>
                      </a:r>
                      <a:r>
                        <a:rPr lang="en-US" sz="1600" dirty="0" err="1"/>
                        <a:t>vị</a:t>
                      </a:r>
                      <a:r>
                        <a:rPr lang="en-US" sz="1600" dirty="0"/>
                        <a:t> </a:t>
                      </a:r>
                      <a:r>
                        <a:rPr lang="en-US" sz="1600" dirty="0" err="1"/>
                        <a:t>trí</a:t>
                      </a:r>
                      <a:r>
                        <a:rPr lang="en-US" sz="1600" dirty="0"/>
                        <a:t>, </a:t>
                      </a:r>
                      <a:r>
                        <a:rPr lang="en-US" sz="1600" dirty="0" err="1"/>
                        <a:t>trình</a:t>
                      </a:r>
                      <a:r>
                        <a:rPr lang="en-US" sz="1600" dirty="0"/>
                        <a:t> </a:t>
                      </a:r>
                      <a:r>
                        <a:rPr lang="en-US" sz="1600" dirty="0" err="1"/>
                        <a:t>độ</a:t>
                      </a:r>
                      <a:r>
                        <a:rPr lang="en-US" sz="1600" dirty="0"/>
                        <a:t>, </a:t>
                      </a:r>
                      <a:r>
                        <a:rPr lang="en-US" sz="1600" dirty="0" err="1"/>
                        <a:t>kinh</a:t>
                      </a:r>
                      <a:r>
                        <a:rPr lang="en-US" sz="1600" dirty="0"/>
                        <a:t> </a:t>
                      </a:r>
                      <a:r>
                        <a:rPr lang="en-US" sz="1600" dirty="0" err="1"/>
                        <a:t>nghiệm</a:t>
                      </a:r>
                      <a:r>
                        <a:rPr lang="en-US" sz="1600" dirty="0"/>
                        <a:t> </a:t>
                      </a:r>
                      <a:r>
                        <a:rPr lang="en-US" sz="1600" dirty="0" err="1"/>
                        <a:t>của</a:t>
                      </a:r>
                      <a:r>
                        <a:rPr lang="en-US" sz="1600" dirty="0"/>
                        <a:t> </a:t>
                      </a:r>
                      <a:r>
                        <a:rPr lang="en-US" sz="1600" dirty="0" err="1"/>
                        <a:t>người</a:t>
                      </a:r>
                      <a:r>
                        <a:rPr lang="en-US" sz="1600" dirty="0"/>
                        <a:t> </a:t>
                      </a:r>
                      <a:r>
                        <a:rPr lang="en-US" sz="1600" dirty="0" err="1"/>
                        <a:t>được</a:t>
                      </a:r>
                      <a:r>
                        <a:rPr lang="en-US" sz="1600" dirty="0"/>
                        <a:t> </a:t>
                      </a:r>
                      <a:r>
                        <a:rPr lang="en-US" sz="1600" dirty="0" err="1"/>
                        <a:t>hỏi</a:t>
                      </a:r>
                      <a:endParaRPr lang="en-US" sz="1600" dirty="0"/>
                    </a:p>
                  </a:txBody>
                  <a:tcPr/>
                </a:tc>
                <a:extLst>
                  <a:ext uri="{0D108BD9-81ED-4DB2-BD59-A6C34878D82A}">
                    <a16:rowId xmlns:a16="http://schemas.microsoft.com/office/drawing/2014/main" val="3563309775"/>
                  </a:ext>
                </a:extLst>
              </a:tr>
              <a:tr h="2315939">
                <a:tc>
                  <a:txBody>
                    <a:bodyPr/>
                    <a:lstStyle/>
                    <a:p>
                      <a:r>
                        <a:rPr lang="en-US" sz="1600" dirty="0" err="1"/>
                        <a:t>Dự</a:t>
                      </a:r>
                      <a:r>
                        <a:rPr lang="en-US" sz="1600" dirty="0"/>
                        <a:t> </a:t>
                      </a:r>
                      <a:r>
                        <a:rPr lang="en-US" sz="1600" dirty="0" err="1"/>
                        <a:t>kiến</a:t>
                      </a:r>
                      <a:r>
                        <a:rPr lang="en-US" sz="1600" dirty="0"/>
                        <a:t> </a:t>
                      </a:r>
                      <a:r>
                        <a:rPr lang="en-US" sz="1600" dirty="0" err="1"/>
                        <a:t>chương</a:t>
                      </a:r>
                      <a:r>
                        <a:rPr lang="en-US" sz="1600" dirty="0"/>
                        <a:t> </a:t>
                      </a:r>
                      <a:r>
                        <a:rPr lang="en-US" sz="1600" dirty="0" err="1"/>
                        <a:t>trình</a:t>
                      </a:r>
                      <a:endParaRPr lang="en-US" sz="1600" dirty="0"/>
                    </a:p>
                    <a:p>
                      <a:pPr marL="285750" indent="-285750">
                        <a:buFontTx/>
                        <a:buChar char="-"/>
                      </a:pPr>
                      <a:r>
                        <a:rPr lang="en-US" sz="1600" dirty="0" err="1"/>
                        <a:t>Giới</a:t>
                      </a:r>
                      <a:r>
                        <a:rPr lang="en-US" sz="1600" dirty="0"/>
                        <a:t> </a:t>
                      </a:r>
                      <a:r>
                        <a:rPr lang="en-US" sz="1600" dirty="0" err="1"/>
                        <a:t>thiệu</a:t>
                      </a:r>
                      <a:endParaRPr lang="en-US" sz="1600" dirty="0"/>
                    </a:p>
                    <a:p>
                      <a:pPr marL="285750" indent="-285750">
                        <a:buFontTx/>
                        <a:buChar char="-"/>
                      </a:pPr>
                      <a:r>
                        <a:rPr lang="en-US" sz="1600" dirty="0" err="1"/>
                        <a:t>Tổng</a:t>
                      </a:r>
                      <a:r>
                        <a:rPr lang="en-US" sz="1600" dirty="0"/>
                        <a:t> </a:t>
                      </a:r>
                      <a:r>
                        <a:rPr lang="en-US" sz="1600" dirty="0" err="1"/>
                        <a:t>quan</a:t>
                      </a:r>
                      <a:r>
                        <a:rPr lang="en-US" sz="1600" dirty="0"/>
                        <a:t> </a:t>
                      </a:r>
                      <a:r>
                        <a:rPr lang="en-US" sz="1600" dirty="0" err="1"/>
                        <a:t>về</a:t>
                      </a:r>
                      <a:r>
                        <a:rPr lang="en-US" sz="1600" dirty="0"/>
                        <a:t> </a:t>
                      </a:r>
                      <a:r>
                        <a:rPr lang="en-US" sz="1600" dirty="0" err="1"/>
                        <a:t>dự</a:t>
                      </a:r>
                      <a:r>
                        <a:rPr lang="en-US" sz="1600" dirty="0"/>
                        <a:t> </a:t>
                      </a:r>
                      <a:r>
                        <a:rPr lang="en-US" sz="1600" dirty="0" err="1"/>
                        <a:t>án</a:t>
                      </a:r>
                      <a:r>
                        <a:rPr lang="en-US" sz="1600" dirty="0"/>
                        <a:t> (</a:t>
                      </a:r>
                      <a:r>
                        <a:rPr lang="en-US" sz="1600" dirty="0" err="1"/>
                        <a:t>bài</a:t>
                      </a:r>
                      <a:r>
                        <a:rPr lang="en-US" sz="1600" dirty="0"/>
                        <a:t> </a:t>
                      </a:r>
                      <a:r>
                        <a:rPr lang="en-US" sz="1600" dirty="0" err="1"/>
                        <a:t>toán</a:t>
                      </a:r>
                      <a:r>
                        <a:rPr lang="en-US" sz="1600" dirty="0"/>
                        <a:t>)</a:t>
                      </a:r>
                    </a:p>
                    <a:p>
                      <a:pPr marL="285750" indent="-285750">
                        <a:buFontTx/>
                        <a:buChar char="-"/>
                      </a:pPr>
                      <a:r>
                        <a:rPr lang="en-US" sz="1600" dirty="0" err="1"/>
                        <a:t>Chủ</a:t>
                      </a:r>
                      <a:r>
                        <a:rPr lang="en-US" sz="1600" dirty="0"/>
                        <a:t> </a:t>
                      </a:r>
                      <a:r>
                        <a:rPr lang="en-US" sz="1600" dirty="0" err="1"/>
                        <a:t>đề</a:t>
                      </a:r>
                      <a:r>
                        <a:rPr lang="en-US" sz="1600" dirty="0"/>
                        <a:t> </a:t>
                      </a:r>
                      <a:r>
                        <a:rPr lang="en-US" sz="1600" dirty="0" err="1"/>
                        <a:t>sẽ</a:t>
                      </a:r>
                      <a:r>
                        <a:rPr lang="en-US" sz="1600" dirty="0"/>
                        <a:t> </a:t>
                      </a:r>
                      <a:r>
                        <a:rPr lang="en-US" sz="1600" dirty="0" err="1"/>
                        <a:t>đề</a:t>
                      </a:r>
                      <a:r>
                        <a:rPr lang="en-US" sz="1600" dirty="0"/>
                        <a:t> </a:t>
                      </a:r>
                      <a:r>
                        <a:rPr lang="en-US" sz="1600" dirty="0" err="1"/>
                        <a:t>cập</a:t>
                      </a:r>
                      <a:r>
                        <a:rPr lang="en-US" sz="1600" dirty="0"/>
                        <a:t> </a:t>
                      </a:r>
                    </a:p>
                    <a:p>
                      <a:pPr marL="285750" indent="-285750">
                        <a:buFontTx/>
                        <a:buChar char="-"/>
                      </a:pPr>
                      <a:r>
                        <a:rPr lang="en-US" sz="1600" dirty="0"/>
                        <a:t>Xin </a:t>
                      </a:r>
                      <a:r>
                        <a:rPr lang="en-US" sz="1600" dirty="0" err="1"/>
                        <a:t>phép</a:t>
                      </a:r>
                      <a:r>
                        <a:rPr lang="en-US" sz="1600" dirty="0"/>
                        <a:t> </a:t>
                      </a:r>
                      <a:r>
                        <a:rPr lang="en-US" sz="1600" dirty="0" err="1"/>
                        <a:t>ghi</a:t>
                      </a:r>
                      <a:r>
                        <a:rPr lang="en-US" sz="1600" dirty="0"/>
                        <a:t> </a:t>
                      </a:r>
                      <a:r>
                        <a:rPr lang="en-US" sz="1600" dirty="0" err="1"/>
                        <a:t>âm</a:t>
                      </a:r>
                      <a:r>
                        <a:rPr lang="en-US" sz="1600" dirty="0"/>
                        <a:t>, </a:t>
                      </a:r>
                      <a:r>
                        <a:rPr lang="en-US" sz="1600" dirty="0" err="1"/>
                        <a:t>ghi</a:t>
                      </a:r>
                      <a:r>
                        <a:rPr lang="en-US" sz="1600" dirty="0"/>
                        <a:t> </a:t>
                      </a:r>
                      <a:r>
                        <a:rPr lang="en-US" sz="1600" dirty="0" err="1"/>
                        <a:t>hình</a:t>
                      </a:r>
                      <a:r>
                        <a:rPr lang="en-US" sz="1600" dirty="0"/>
                        <a:t> (</a:t>
                      </a:r>
                      <a:r>
                        <a:rPr lang="en-US" sz="1600" dirty="0" err="1"/>
                        <a:t>thỏa</a:t>
                      </a:r>
                      <a:r>
                        <a:rPr lang="en-US" sz="1600" dirty="0"/>
                        <a:t> </a:t>
                      </a:r>
                      <a:r>
                        <a:rPr lang="en-US" sz="1600" dirty="0" err="1"/>
                        <a:t>thuận</a:t>
                      </a:r>
                      <a:r>
                        <a:rPr lang="en-US" sz="1600" dirty="0"/>
                        <a:t>)</a:t>
                      </a:r>
                    </a:p>
                    <a:p>
                      <a:pPr marL="0" indent="0">
                        <a:buFontTx/>
                        <a:buNone/>
                      </a:pPr>
                      <a:r>
                        <a:rPr lang="en-US" sz="1600" dirty="0" err="1"/>
                        <a:t>Chủ</a:t>
                      </a:r>
                      <a:r>
                        <a:rPr lang="en-US" sz="1600" dirty="0"/>
                        <a:t> </a:t>
                      </a:r>
                      <a:r>
                        <a:rPr lang="en-US" sz="1600" dirty="0" err="1"/>
                        <a:t>đề</a:t>
                      </a:r>
                      <a:r>
                        <a:rPr lang="en-US" sz="1600" dirty="0"/>
                        <a:t> 1: </a:t>
                      </a:r>
                      <a:r>
                        <a:rPr lang="en-US" sz="1600" dirty="0" err="1"/>
                        <a:t>các</a:t>
                      </a:r>
                      <a:r>
                        <a:rPr lang="en-US" sz="1600" dirty="0"/>
                        <a:t> </a:t>
                      </a:r>
                      <a:r>
                        <a:rPr lang="en-US" sz="1600" dirty="0" err="1"/>
                        <a:t>câu</a:t>
                      </a:r>
                      <a:r>
                        <a:rPr lang="en-US" sz="1600" dirty="0"/>
                        <a:t> </a:t>
                      </a:r>
                      <a:r>
                        <a:rPr lang="en-US" sz="1600" dirty="0" err="1"/>
                        <a:t>hỏi</a:t>
                      </a:r>
                      <a:r>
                        <a:rPr lang="en-US" sz="1600" dirty="0"/>
                        <a:t> </a:t>
                      </a:r>
                      <a:r>
                        <a:rPr lang="en-US" sz="1600" dirty="0" err="1"/>
                        <a:t>và</a:t>
                      </a:r>
                      <a:r>
                        <a:rPr lang="en-US" sz="1600" dirty="0"/>
                        <a:t> </a:t>
                      </a:r>
                      <a:r>
                        <a:rPr lang="en-US" sz="1600" dirty="0" err="1"/>
                        <a:t>các</a:t>
                      </a:r>
                      <a:r>
                        <a:rPr lang="en-US" sz="1600" dirty="0"/>
                        <a:t> </a:t>
                      </a:r>
                      <a:r>
                        <a:rPr lang="en-US" sz="1600" dirty="0" err="1"/>
                        <a:t>câu</a:t>
                      </a:r>
                      <a:r>
                        <a:rPr lang="en-US" sz="1600" dirty="0"/>
                        <a:t> </a:t>
                      </a:r>
                      <a:r>
                        <a:rPr lang="en-US" sz="1600" dirty="0" err="1"/>
                        <a:t>trả</a:t>
                      </a:r>
                      <a:r>
                        <a:rPr lang="en-US" sz="1600" dirty="0"/>
                        <a:t> </a:t>
                      </a:r>
                      <a:r>
                        <a:rPr lang="en-US" sz="1600" dirty="0" err="1"/>
                        <a:t>lời</a:t>
                      </a:r>
                      <a:endParaRPr lang="en-US" sz="1600" dirty="0"/>
                    </a:p>
                    <a:p>
                      <a:pPr marL="0" indent="0">
                        <a:buFontTx/>
                        <a:buNone/>
                      </a:pPr>
                      <a:r>
                        <a:rPr lang="en-US" sz="1600" dirty="0" err="1"/>
                        <a:t>Chủ</a:t>
                      </a:r>
                      <a:r>
                        <a:rPr lang="en-US" sz="1600" dirty="0"/>
                        <a:t> </a:t>
                      </a:r>
                      <a:r>
                        <a:rPr lang="en-US" sz="1600" dirty="0" err="1"/>
                        <a:t>đề</a:t>
                      </a:r>
                      <a:r>
                        <a:rPr lang="en-US" sz="1600" dirty="0"/>
                        <a:t> 2: </a:t>
                      </a:r>
                      <a:r>
                        <a:rPr lang="en-US" sz="1600" dirty="0" err="1"/>
                        <a:t>các</a:t>
                      </a:r>
                      <a:r>
                        <a:rPr lang="en-US" sz="1600" dirty="0"/>
                        <a:t> </a:t>
                      </a:r>
                      <a:r>
                        <a:rPr lang="en-US" sz="1600" dirty="0" err="1"/>
                        <a:t>câu</a:t>
                      </a:r>
                      <a:r>
                        <a:rPr lang="en-US" sz="1600" dirty="0"/>
                        <a:t> </a:t>
                      </a:r>
                      <a:r>
                        <a:rPr lang="en-US" sz="1600" dirty="0" err="1"/>
                        <a:t>hỏi</a:t>
                      </a:r>
                      <a:r>
                        <a:rPr lang="en-US" sz="1600" dirty="0"/>
                        <a:t> </a:t>
                      </a:r>
                      <a:r>
                        <a:rPr lang="en-US" sz="1600" dirty="0" err="1"/>
                        <a:t>và</a:t>
                      </a:r>
                      <a:r>
                        <a:rPr lang="en-US" sz="1600" dirty="0"/>
                        <a:t> </a:t>
                      </a:r>
                      <a:r>
                        <a:rPr lang="en-US" sz="1600" dirty="0" err="1"/>
                        <a:t>các</a:t>
                      </a:r>
                      <a:r>
                        <a:rPr lang="en-US" sz="1600" dirty="0"/>
                        <a:t> </a:t>
                      </a:r>
                      <a:r>
                        <a:rPr lang="en-US" sz="1600" dirty="0" err="1"/>
                        <a:t>câu</a:t>
                      </a:r>
                      <a:r>
                        <a:rPr lang="en-US" sz="1600" dirty="0"/>
                        <a:t> </a:t>
                      </a:r>
                      <a:r>
                        <a:rPr lang="en-US" sz="1600" err="1"/>
                        <a:t>trả</a:t>
                      </a:r>
                      <a:r>
                        <a:rPr lang="en-US" sz="1600"/>
                        <a:t> lời,…</a:t>
                      </a:r>
                      <a:endParaRPr lang="en-US" sz="1600" dirty="0"/>
                    </a:p>
                    <a:p>
                      <a:pPr marL="0" indent="0">
                        <a:buFontTx/>
                        <a:buNone/>
                      </a:pPr>
                      <a:r>
                        <a:rPr lang="en-US" sz="1600" dirty="0" err="1"/>
                        <a:t>Tổng</a:t>
                      </a:r>
                      <a:r>
                        <a:rPr lang="en-US" sz="1600" dirty="0"/>
                        <a:t> </a:t>
                      </a:r>
                      <a:r>
                        <a:rPr lang="en-US" sz="1600" dirty="0" err="1"/>
                        <a:t>hợp</a:t>
                      </a:r>
                      <a:r>
                        <a:rPr lang="en-US" sz="1600" dirty="0"/>
                        <a:t> </a:t>
                      </a:r>
                      <a:r>
                        <a:rPr lang="en-US" sz="1600" dirty="0" err="1"/>
                        <a:t>các</a:t>
                      </a:r>
                      <a:r>
                        <a:rPr lang="en-US" sz="1600" dirty="0"/>
                        <a:t> </a:t>
                      </a:r>
                      <a:r>
                        <a:rPr lang="en-US" sz="1600" dirty="0" err="1"/>
                        <a:t>nội</a:t>
                      </a:r>
                      <a:r>
                        <a:rPr lang="en-US" sz="1600" dirty="0"/>
                        <a:t> dung </a:t>
                      </a:r>
                      <a:r>
                        <a:rPr lang="en-US" sz="1600" dirty="0" err="1"/>
                        <a:t>chính</a:t>
                      </a:r>
                      <a:endParaRPr lang="en-US" sz="1600" dirty="0"/>
                    </a:p>
                    <a:p>
                      <a:pPr marL="0" indent="0">
                        <a:buFontTx/>
                        <a:buNone/>
                      </a:pPr>
                      <a:r>
                        <a:rPr lang="en-US" sz="1600" dirty="0" err="1"/>
                        <a:t>Kết</a:t>
                      </a:r>
                      <a:r>
                        <a:rPr lang="en-US" sz="1600" dirty="0"/>
                        <a:t> </a:t>
                      </a:r>
                      <a:r>
                        <a:rPr lang="en-US" sz="1600" dirty="0" err="1"/>
                        <a:t>thúc</a:t>
                      </a:r>
                      <a:r>
                        <a:rPr lang="en-US" sz="1600" dirty="0"/>
                        <a:t> (</a:t>
                      </a:r>
                      <a:r>
                        <a:rPr lang="en-US" sz="1600" dirty="0" err="1"/>
                        <a:t>thỏa</a:t>
                      </a:r>
                      <a:r>
                        <a:rPr lang="en-US" sz="1600" dirty="0"/>
                        <a:t> </a:t>
                      </a:r>
                      <a:r>
                        <a:rPr lang="en-US" sz="1600" dirty="0" err="1"/>
                        <a:t>thuận</a:t>
                      </a:r>
                      <a:r>
                        <a:rPr lang="en-US" sz="1600" dirty="0"/>
                        <a:t>)</a:t>
                      </a:r>
                    </a:p>
                  </a:txBody>
                  <a:tcPr/>
                </a:tc>
                <a:tc>
                  <a:txBody>
                    <a:bodyPr/>
                    <a:lstStyle/>
                    <a:p>
                      <a:r>
                        <a:rPr lang="en-US" sz="1600" dirty="0" err="1"/>
                        <a:t>Ước</a:t>
                      </a:r>
                      <a:r>
                        <a:rPr lang="en-US" sz="1600" dirty="0"/>
                        <a:t> </a:t>
                      </a:r>
                      <a:r>
                        <a:rPr lang="en-US" sz="1600" dirty="0" err="1"/>
                        <a:t>lượng</a:t>
                      </a:r>
                      <a:r>
                        <a:rPr lang="en-US" sz="1600" dirty="0"/>
                        <a:t> </a:t>
                      </a:r>
                      <a:r>
                        <a:rPr lang="en-US" sz="1600" dirty="0" err="1"/>
                        <a:t>thời</a:t>
                      </a:r>
                      <a:r>
                        <a:rPr lang="en-US" sz="1600" dirty="0"/>
                        <a:t> </a:t>
                      </a:r>
                      <a:r>
                        <a:rPr lang="en-US" sz="1600" dirty="0" err="1"/>
                        <a:t>gian</a:t>
                      </a:r>
                      <a:endParaRPr lang="en-US" sz="1600" dirty="0"/>
                    </a:p>
                    <a:p>
                      <a:r>
                        <a:rPr lang="en-US" sz="1600" dirty="0"/>
                        <a:t> 1 </a:t>
                      </a:r>
                      <a:r>
                        <a:rPr lang="en-US" sz="1600" dirty="0" err="1"/>
                        <a:t>phút</a:t>
                      </a:r>
                      <a:endParaRPr lang="en-US" sz="1600" dirty="0"/>
                    </a:p>
                    <a:p>
                      <a:r>
                        <a:rPr lang="en-US" sz="1600" dirty="0"/>
                        <a:t> 2 </a:t>
                      </a:r>
                      <a:r>
                        <a:rPr lang="en-US" sz="1600" dirty="0" err="1"/>
                        <a:t>phút</a:t>
                      </a:r>
                      <a:endParaRPr lang="en-US" sz="1600" dirty="0"/>
                    </a:p>
                    <a:p>
                      <a:r>
                        <a:rPr lang="en-US" sz="1600" dirty="0"/>
                        <a:t> 1 </a:t>
                      </a:r>
                      <a:r>
                        <a:rPr lang="en-US" sz="1600" dirty="0" err="1"/>
                        <a:t>phút</a:t>
                      </a:r>
                      <a:endParaRPr lang="en-US" sz="1600" dirty="0"/>
                    </a:p>
                    <a:p>
                      <a:endParaRPr lang="en-US" sz="1600" dirty="0"/>
                    </a:p>
                    <a:p>
                      <a:r>
                        <a:rPr lang="en-US" sz="1600"/>
                        <a:t> </a:t>
                      </a:r>
                    </a:p>
                    <a:p>
                      <a:r>
                        <a:rPr lang="en-US" sz="1600"/>
                        <a:t>20 </a:t>
                      </a:r>
                      <a:r>
                        <a:rPr lang="en-US" sz="1600" dirty="0" err="1"/>
                        <a:t>phút</a:t>
                      </a:r>
                      <a:endParaRPr lang="en-US" sz="1600" dirty="0"/>
                    </a:p>
                    <a:p>
                      <a:r>
                        <a:rPr lang="en-US" sz="1600"/>
                        <a:t> </a:t>
                      </a:r>
                      <a:r>
                        <a:rPr lang="en-US" sz="1600" dirty="0"/>
                        <a:t>15 </a:t>
                      </a:r>
                      <a:r>
                        <a:rPr lang="en-US" sz="1600" dirty="0" err="1"/>
                        <a:t>phút</a:t>
                      </a:r>
                      <a:endParaRPr lang="en-US" sz="1600" dirty="0"/>
                    </a:p>
                    <a:p>
                      <a:r>
                        <a:rPr lang="en-US" sz="1600"/>
                        <a:t> </a:t>
                      </a:r>
                      <a:r>
                        <a:rPr lang="en-US" sz="1600" dirty="0"/>
                        <a:t>1 </a:t>
                      </a:r>
                      <a:r>
                        <a:rPr lang="en-US" sz="1600" dirty="0" err="1"/>
                        <a:t>phút</a:t>
                      </a:r>
                      <a:endParaRPr lang="en-US" sz="1600" dirty="0"/>
                    </a:p>
                  </a:txBody>
                  <a:tcPr/>
                </a:tc>
                <a:extLst>
                  <a:ext uri="{0D108BD9-81ED-4DB2-BD59-A6C34878D82A}">
                    <a16:rowId xmlns:a16="http://schemas.microsoft.com/office/drawing/2014/main" val="3562751568"/>
                  </a:ext>
                </a:extLst>
              </a:tr>
              <a:tr h="363365">
                <a:tc>
                  <a:txBody>
                    <a:bodyPr/>
                    <a:lstStyle/>
                    <a:p>
                      <a:endParaRPr lang="en-US" sz="1600" dirty="0"/>
                    </a:p>
                  </a:txBody>
                  <a:tcPr/>
                </a:tc>
                <a:tc>
                  <a:txBody>
                    <a:bodyPr/>
                    <a:lstStyle/>
                    <a:p>
                      <a:r>
                        <a:rPr lang="en-US" sz="1600" dirty="0" err="1"/>
                        <a:t>Tổng</a:t>
                      </a:r>
                      <a:r>
                        <a:rPr lang="en-US" sz="1600" dirty="0"/>
                        <a:t> </a:t>
                      </a:r>
                      <a:r>
                        <a:rPr lang="en-US" sz="1600" dirty="0" err="1"/>
                        <a:t>cộng</a:t>
                      </a:r>
                      <a:r>
                        <a:rPr lang="en-US" sz="1600" dirty="0"/>
                        <a:t> : 40 </a:t>
                      </a:r>
                      <a:r>
                        <a:rPr lang="en-US" sz="1600" dirty="0" err="1"/>
                        <a:t>phút</a:t>
                      </a:r>
                      <a:r>
                        <a:rPr lang="en-US" sz="1600" dirty="0"/>
                        <a:t>.</a:t>
                      </a:r>
                    </a:p>
                  </a:txBody>
                  <a:tcPr/>
                </a:tc>
                <a:extLst>
                  <a:ext uri="{0D108BD9-81ED-4DB2-BD59-A6C34878D82A}">
                    <a16:rowId xmlns:a16="http://schemas.microsoft.com/office/drawing/2014/main" val="259064447"/>
                  </a:ext>
                </a:extLst>
              </a:tr>
            </a:tbl>
          </a:graphicData>
        </a:graphic>
      </p:graphicFrame>
    </p:spTree>
    <p:extLst>
      <p:ext uri="{BB962C8B-B14F-4D97-AF65-F5344CB8AC3E}">
        <p14:creationId xmlns:p14="http://schemas.microsoft.com/office/powerpoint/2010/main" val="2554022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2" name="TextBox 6"/>
          <p:cNvSpPr txBox="1"/>
          <p:nvPr/>
        </p:nvSpPr>
        <p:spPr>
          <a:xfrm>
            <a:off x="571658" y="1402890"/>
            <a:ext cx="8217502" cy="4970591"/>
          </a:xfrm>
          <a:prstGeom prst="rect">
            <a:avLst/>
          </a:prstGeom>
          <a:noFill/>
        </p:spPr>
        <p:txBody>
          <a:bodyPr wrap="square" lIns="0" tIns="0" rIns="0" bIns="0" rtlCol="0">
            <a:spAutoFit/>
          </a:bodyPr>
          <a:lstStyle/>
          <a:p>
            <a:pPr marL="457200" indent="-457200">
              <a:lnSpc>
                <a:spcPct val="100000"/>
              </a:lnSpc>
              <a:buFont typeface="Wingdings" panose="05000000000000000000" pitchFamily="2" charset="2"/>
              <a:buChar char="Ø"/>
            </a:pPr>
            <a:r>
              <a:rPr lang="en-US" altLang="zh-CN" sz="2800" b="1">
                <a:solidFill>
                  <a:srgbClr val="BF0000"/>
                </a:solidFill>
                <a:latin typeface="+mj-lt"/>
                <a:ea typeface="Times New Roman"/>
              </a:rPr>
              <a:t>Lựa chọn câu hỏi: </a:t>
            </a:r>
            <a:r>
              <a:rPr lang="en-US" sz="2800" b="1">
                <a:latin typeface="+mj-lt"/>
              </a:rPr>
              <a:t>Câu hỏi mở</a:t>
            </a:r>
          </a:p>
          <a:p>
            <a:pPr algn="just">
              <a:spcBef>
                <a:spcPts val="600"/>
              </a:spcBef>
              <a:spcAft>
                <a:spcPts val="0"/>
              </a:spcAft>
            </a:pPr>
            <a:r>
              <a:rPr lang="en-US" sz="2000">
                <a:latin typeface="+mj-lt"/>
              </a:rPr>
              <a:t>Cho phép những người được phỏng vấn trả lời những gì họ mong muốn và mức độ mong muốn của họ. Phù hợp khi người phân tích quan tâm tới độ rộng và sâu của của vấn đề</a:t>
            </a:r>
          </a:p>
          <a:p>
            <a:pPr>
              <a:spcBef>
                <a:spcPts val="600"/>
              </a:spcBef>
              <a:spcAft>
                <a:spcPts val="0"/>
              </a:spcAft>
            </a:pPr>
            <a:r>
              <a:rPr lang="en-US" sz="1800" b="1">
                <a:latin typeface="+mj-lt"/>
              </a:rPr>
              <a:t>Ưu nhược điểm: </a:t>
            </a:r>
          </a:p>
          <a:p>
            <a:pPr marL="1200150" lvl="2" indent="-285750">
              <a:spcBef>
                <a:spcPts val="600"/>
              </a:spcBef>
              <a:spcAft>
                <a:spcPts val="0"/>
              </a:spcAft>
              <a:buFont typeface="Wingdings" panose="05000000000000000000" pitchFamily="2" charset="2"/>
              <a:buChar char="ü"/>
            </a:pPr>
            <a:r>
              <a:rPr lang="en-US" sz="1800">
                <a:latin typeface="+mj-lt"/>
              </a:rPr>
              <a:t>Người được phỏng vấn cảm thấy thoải mái, tự nhiên</a:t>
            </a:r>
          </a:p>
          <a:p>
            <a:pPr marL="1200150" lvl="2" indent="-285750">
              <a:spcBef>
                <a:spcPts val="600"/>
              </a:spcBef>
              <a:spcAft>
                <a:spcPts val="0"/>
              </a:spcAft>
              <a:buFont typeface="Wingdings" panose="05000000000000000000" pitchFamily="2" charset="2"/>
              <a:buChar char="ü"/>
            </a:pPr>
            <a:r>
              <a:rPr lang="en-US" sz="1800">
                <a:latin typeface="+mj-lt"/>
              </a:rPr>
              <a:t>Phản ánh trình độ văn hóa, các giá trị, thái độ và niềm tin</a:t>
            </a:r>
          </a:p>
          <a:p>
            <a:pPr marL="1200150" lvl="2" indent="-285750">
              <a:spcBef>
                <a:spcPts val="600"/>
              </a:spcBef>
              <a:spcAft>
                <a:spcPts val="0"/>
              </a:spcAft>
              <a:buFont typeface="Wingdings" panose="05000000000000000000" pitchFamily="2" charset="2"/>
              <a:buChar char="ü"/>
            </a:pPr>
            <a:r>
              <a:rPr lang="en-US" sz="1800">
                <a:latin typeface="+mj-lt"/>
              </a:rPr>
              <a:t>Cung cấp mức độ chi tiết cao</a:t>
            </a:r>
          </a:p>
          <a:p>
            <a:pPr marL="1200150" lvl="2" indent="-285750">
              <a:spcBef>
                <a:spcPts val="600"/>
              </a:spcBef>
              <a:spcAft>
                <a:spcPts val="0"/>
              </a:spcAft>
              <a:buFont typeface="Wingdings" panose="05000000000000000000" pitchFamily="2" charset="2"/>
              <a:buChar char="ü"/>
            </a:pPr>
            <a:r>
              <a:rPr lang="en-US" sz="1800">
                <a:latin typeface="+mj-lt"/>
              </a:rPr>
              <a:t>Phát hiện các câu hỏi mới mà chưa được khai thác</a:t>
            </a:r>
          </a:p>
          <a:p>
            <a:pPr marL="1200150" lvl="2" indent="-285750">
              <a:spcBef>
                <a:spcPts val="600"/>
              </a:spcBef>
              <a:spcAft>
                <a:spcPts val="0"/>
              </a:spcAft>
              <a:buFont typeface="Wingdings" panose="05000000000000000000" pitchFamily="2" charset="2"/>
              <a:buChar char="ü"/>
            </a:pPr>
            <a:r>
              <a:rPr lang="en-US" sz="1800">
                <a:latin typeface="+mj-lt"/>
              </a:rPr>
              <a:t>Giúp người phỏng vấn dễ điều chỉnh nhịp độ</a:t>
            </a:r>
          </a:p>
          <a:p>
            <a:pPr marL="1200150" lvl="2" indent="-285750">
              <a:spcBef>
                <a:spcPts val="600"/>
              </a:spcBef>
              <a:spcAft>
                <a:spcPts val="0"/>
              </a:spcAft>
              <a:buFont typeface="Wingdings" panose="05000000000000000000" pitchFamily="2" charset="2"/>
              <a:buChar char="ü"/>
            </a:pPr>
            <a:r>
              <a:rPr lang="en-US" sz="1800">
                <a:latin typeface="+mj-lt"/>
              </a:rPr>
              <a:t>Hữu ích khi người phỏng vấn không chuẩn bị trước </a:t>
            </a:r>
          </a:p>
          <a:p>
            <a:pPr marL="914400">
              <a:spcBef>
                <a:spcPts val="600"/>
              </a:spcBef>
              <a:spcAft>
                <a:spcPts val="0"/>
              </a:spcAft>
              <a:buFont typeface="Wingdings" panose="05000000000000000000" pitchFamily="2" charset="2"/>
              <a:buChar char="ü"/>
            </a:pPr>
            <a:r>
              <a:rPr lang="en-US"/>
              <a:t> </a:t>
            </a:r>
            <a:r>
              <a:rPr lang="en-US" sz="1800"/>
              <a:t>Có thể thu được quá nhiều chi tiết không liên quan</a:t>
            </a:r>
          </a:p>
          <a:p>
            <a:pPr marL="914400">
              <a:spcBef>
                <a:spcPts val="600"/>
              </a:spcBef>
              <a:spcAft>
                <a:spcPts val="0"/>
              </a:spcAft>
              <a:buFont typeface="Wingdings" panose="05000000000000000000" pitchFamily="2" charset="2"/>
              <a:buChar char="ü"/>
            </a:pPr>
            <a:r>
              <a:rPr lang="en-US"/>
              <a:t> </a:t>
            </a:r>
            <a:r>
              <a:rPr lang="en-US" sz="1800"/>
              <a:t>Có thể mất đi tính điều khiển cuộc phỏng vấn, mất thời gian</a:t>
            </a:r>
          </a:p>
          <a:p>
            <a:pPr>
              <a:spcBef>
                <a:spcPts val="600"/>
              </a:spcBef>
              <a:spcAft>
                <a:spcPts val="0"/>
              </a:spcAft>
              <a:buFontTx/>
              <a:buNone/>
            </a:pPr>
            <a:r>
              <a:rPr lang="en-US" sz="1800"/>
              <a:t>o</a:t>
            </a:r>
            <a:endParaRPr lang="en-US" altLang="zh-CN" sz="2400" dirty="0">
              <a:solidFill>
                <a:srgbClr val="000000"/>
              </a:solidFill>
              <a:latin typeface="+mj-lt"/>
              <a:ea typeface="Times New Roman"/>
              <a:cs typeface="Calibri" panose="020F0502020204030204" pitchFamily="34" charset="0"/>
            </a:endParaRPr>
          </a:p>
        </p:txBody>
      </p:sp>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spTree>
    <p:extLst>
      <p:ext uri="{BB962C8B-B14F-4D97-AF65-F5344CB8AC3E}">
        <p14:creationId xmlns:p14="http://schemas.microsoft.com/office/powerpoint/2010/main" val="2000329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ChangeAspect="1"/>
          </p:cNvPicPr>
          <p:nvPr/>
        </p:nvPicPr>
        <p:blipFill>
          <a:blip r:embed="rId2"/>
          <a:stretch>
            <a:fillRect/>
          </a:stretch>
        </p:blipFill>
        <p:spPr>
          <a:xfrm>
            <a:off x="0" y="0"/>
            <a:ext cx="9144000" cy="6858000"/>
          </a:xfrm>
          <a:prstGeom prst="rect">
            <a:avLst/>
          </a:prstGeom>
        </p:spPr>
      </p:pic>
      <p:sp>
        <p:nvSpPr>
          <p:cNvPr id="2" name="TextBox 6"/>
          <p:cNvSpPr txBox="1"/>
          <p:nvPr/>
        </p:nvSpPr>
        <p:spPr>
          <a:xfrm>
            <a:off x="571658" y="1402890"/>
            <a:ext cx="8217502" cy="1877437"/>
          </a:xfrm>
          <a:prstGeom prst="rect">
            <a:avLst/>
          </a:prstGeom>
          <a:noFill/>
        </p:spPr>
        <p:txBody>
          <a:bodyPr wrap="square" lIns="0" tIns="0" rIns="0" bIns="0" rtlCol="0">
            <a:spAutoFit/>
          </a:bodyPr>
          <a:lstStyle/>
          <a:p>
            <a:pPr marL="457200" indent="-457200">
              <a:lnSpc>
                <a:spcPct val="100000"/>
              </a:lnSpc>
              <a:buFont typeface="Wingdings" panose="05000000000000000000" pitchFamily="2" charset="2"/>
              <a:buChar char="Ø"/>
            </a:pPr>
            <a:r>
              <a:rPr lang="en-US" altLang="zh-CN" sz="2800" b="1">
                <a:solidFill>
                  <a:srgbClr val="BF0000"/>
                </a:solidFill>
                <a:latin typeface="+mj-lt"/>
                <a:ea typeface="Times New Roman"/>
              </a:rPr>
              <a:t>Lựa chọn câu hỏi: </a:t>
            </a:r>
            <a:r>
              <a:rPr lang="en-US" sz="2800" b="1">
                <a:latin typeface="+mj-lt"/>
              </a:rPr>
              <a:t>Câu hỏi đóng</a:t>
            </a:r>
          </a:p>
          <a:p>
            <a:pPr algn="just">
              <a:spcBef>
                <a:spcPts val="600"/>
              </a:spcBef>
              <a:spcAft>
                <a:spcPts val="0"/>
              </a:spcAft>
            </a:pPr>
            <a:r>
              <a:rPr lang="en-US" sz="2000">
                <a:latin typeface="+mj-lt"/>
              </a:rPr>
              <a:t>	</a:t>
            </a:r>
            <a:r>
              <a:rPr lang="vi-VN" sz="2000"/>
              <a:t>Hạn chế số câu trả lời có thể có.</a:t>
            </a:r>
            <a:r>
              <a:rPr lang="en-US" sz="2000"/>
              <a:t> </a:t>
            </a:r>
            <a:r>
              <a:rPr lang="vi-VN" sz="2000"/>
              <a:t>Phù hợp để tạo ra dữ liệu đáng tin cậy và chính xác, dễ dàng để phân tích. Phương pháp luận hiệu quả và đòi hỏi ít kỹ năng đối với người phỏng vấn</a:t>
            </a:r>
            <a:r>
              <a:rPr lang="en-US" sz="2000"/>
              <a:t>.</a:t>
            </a:r>
            <a:endParaRPr lang="vi-VN" sz="2000"/>
          </a:p>
          <a:p>
            <a:pPr>
              <a:spcBef>
                <a:spcPts val="600"/>
              </a:spcBef>
              <a:spcAft>
                <a:spcPts val="0"/>
              </a:spcAft>
            </a:pPr>
            <a:endParaRPr lang="en-US" altLang="zh-CN" sz="2400" dirty="0">
              <a:solidFill>
                <a:srgbClr val="000000"/>
              </a:solidFill>
              <a:latin typeface="+mj-lt"/>
              <a:ea typeface="Times New Roman"/>
              <a:cs typeface="Calibri" panose="020F0502020204030204" pitchFamily="34" charset="0"/>
            </a:endParaRPr>
          </a:p>
        </p:txBody>
      </p:sp>
      <p:sp>
        <p:nvSpPr>
          <p:cNvPr id="3" name="TextBox 6">
            <a:extLst>
              <a:ext uri="{FF2B5EF4-FFF2-40B4-BE49-F238E27FC236}">
                <a16:creationId xmlns:a16="http://schemas.microsoft.com/office/drawing/2014/main" id="{B55566C5-A105-CCCA-79E7-0B4F1659CF40}"/>
              </a:ext>
            </a:extLst>
          </p:cNvPr>
          <p:cNvSpPr txBox="1"/>
          <p:nvPr/>
        </p:nvSpPr>
        <p:spPr>
          <a:xfrm>
            <a:off x="777240" y="492975"/>
            <a:ext cx="8217502" cy="461665"/>
          </a:xfrm>
          <a:prstGeom prst="rect">
            <a:avLst/>
          </a:prstGeom>
          <a:noFill/>
        </p:spPr>
        <p:txBody>
          <a:bodyPr wrap="square" lIns="0" tIns="0" rIns="0" bIns="0" rtlCol="0">
            <a:spAutoFit/>
          </a:bodyPr>
          <a:lstStyle/>
          <a:p>
            <a:pPr>
              <a:lnSpc>
                <a:spcPct val="100000"/>
              </a:lnSpc>
            </a:pPr>
            <a:r>
              <a:rPr lang="en-US" altLang="zh-CN" sz="3000" b="1">
                <a:solidFill>
                  <a:srgbClr val="FEFEFE"/>
                </a:solidFill>
                <a:latin typeface="Times New Roman"/>
                <a:ea typeface="Times New Roman"/>
              </a:rPr>
              <a:t>2.1.</a:t>
            </a:r>
            <a:r>
              <a:rPr lang="en-US" altLang="zh-CN" sz="3000" b="1">
                <a:solidFill>
                  <a:srgbClr val="FEFEFE"/>
                </a:solidFill>
                <a:latin typeface="Times New Roman"/>
                <a:cs typeface="Times New Roman"/>
              </a:rPr>
              <a:t> </a:t>
            </a:r>
            <a:r>
              <a:rPr lang="en-US" altLang="zh-CN" sz="3000" b="1">
                <a:solidFill>
                  <a:srgbClr val="FEFEFE"/>
                </a:solidFill>
                <a:latin typeface="Times New Roman"/>
                <a:ea typeface="Times New Roman"/>
              </a:rPr>
              <a:t>PHƯƠNG PHÁP PHỎNG VẤN</a:t>
            </a:r>
            <a:endParaRPr lang="en-US" dirty="0"/>
          </a:p>
        </p:txBody>
      </p:sp>
      <p:sp>
        <p:nvSpPr>
          <p:cNvPr id="5" name="TextBox 77">
            <a:extLst>
              <a:ext uri="{FF2B5EF4-FFF2-40B4-BE49-F238E27FC236}">
                <a16:creationId xmlns:a16="http://schemas.microsoft.com/office/drawing/2014/main" id="{7F2DF094-E290-758D-A647-EEAA838FA3E4}"/>
              </a:ext>
            </a:extLst>
          </p:cNvPr>
          <p:cNvSpPr txBox="1"/>
          <p:nvPr/>
        </p:nvSpPr>
        <p:spPr>
          <a:xfrm>
            <a:off x="443061" y="6373481"/>
            <a:ext cx="8474696" cy="161583"/>
          </a:xfrm>
          <a:prstGeom prst="rect">
            <a:avLst/>
          </a:prstGeom>
          <a:noFill/>
        </p:spPr>
        <p:txBody>
          <a:bodyPr wrap="square" lIns="0" tIns="0" rIns="0" bIns="0" rtlCol="0">
            <a:spAutoFit/>
          </a:bodyPr>
          <a:lstStyle/>
          <a:p>
            <a:pPr marL="0">
              <a:lnSpc>
                <a:spcPct val="100000"/>
              </a:lnSpc>
              <a:tabLst>
                <a:tab pos="1714754" algn="l"/>
                <a:tab pos="5233416" algn="l"/>
              </a:tabLst>
            </a:pPr>
            <a:r>
              <a:rPr lang="en-US" altLang="zh-CN" sz="1050">
                <a:solidFill>
                  <a:srgbClr val="FEFEFE"/>
                </a:solidFill>
                <a:latin typeface="Times New Roman"/>
                <a:ea typeface="Times New Roman"/>
              </a:rPr>
              <a:t>          2023	                                                       Phân tích thiết kế yêu cầu	                                                                                        </a:t>
            </a:r>
            <a:endParaRPr lang="en-US" altLang="zh-CN" sz="1050" spc="-20" dirty="0">
              <a:solidFill>
                <a:srgbClr val="FEFEFE"/>
              </a:solidFill>
              <a:latin typeface="Times New Roman"/>
              <a:ea typeface="Times New Roman"/>
            </a:endParaRPr>
          </a:p>
        </p:txBody>
      </p:sp>
      <p:graphicFrame>
        <p:nvGraphicFramePr>
          <p:cNvPr id="4" name="Table 4">
            <a:extLst>
              <a:ext uri="{FF2B5EF4-FFF2-40B4-BE49-F238E27FC236}">
                <a16:creationId xmlns:a16="http://schemas.microsoft.com/office/drawing/2014/main" id="{857F69D6-D341-5594-271B-3418FD356B14}"/>
              </a:ext>
            </a:extLst>
          </p:cNvPr>
          <p:cNvGraphicFramePr>
            <a:graphicFrameLocks noGrp="1"/>
          </p:cNvGraphicFramePr>
          <p:nvPr>
            <p:extLst>
              <p:ext uri="{D42A27DB-BD31-4B8C-83A1-F6EECF244321}">
                <p14:modId xmlns:p14="http://schemas.microsoft.com/office/powerpoint/2010/main" val="215374340"/>
              </p:ext>
            </p:extLst>
          </p:nvPr>
        </p:nvGraphicFramePr>
        <p:xfrm>
          <a:off x="669363" y="2920250"/>
          <a:ext cx="8022091" cy="3130295"/>
        </p:xfrm>
        <a:graphic>
          <a:graphicData uri="http://schemas.openxmlformats.org/drawingml/2006/table">
            <a:tbl>
              <a:tblPr firstRow="1" bandRow="1">
                <a:tableStyleId>{5FD0F851-EC5A-4D38-B0AD-8093EC10F338}</a:tableStyleId>
              </a:tblPr>
              <a:tblGrid>
                <a:gridCol w="4180115">
                  <a:extLst>
                    <a:ext uri="{9D8B030D-6E8A-4147-A177-3AD203B41FA5}">
                      <a16:colId xmlns:a16="http://schemas.microsoft.com/office/drawing/2014/main" val="2857964680"/>
                    </a:ext>
                  </a:extLst>
                </a:gridCol>
                <a:gridCol w="3841976">
                  <a:extLst>
                    <a:ext uri="{9D8B030D-6E8A-4147-A177-3AD203B41FA5}">
                      <a16:colId xmlns:a16="http://schemas.microsoft.com/office/drawing/2014/main" val="4173061042"/>
                    </a:ext>
                  </a:extLst>
                </a:gridCol>
              </a:tblGrid>
              <a:tr h="457199">
                <a:tc>
                  <a:txBody>
                    <a:bodyPr/>
                    <a:lstStyle/>
                    <a:p>
                      <a:pPr marL="0" marR="0" lvl="0" indent="0" algn="l" defTabSz="685800" rtl="0" eaLnBrk="1" fontAlgn="auto" latinLnBrk="0" hangingPunct="1">
                        <a:lnSpc>
                          <a:spcPct val="100000"/>
                        </a:lnSpc>
                        <a:spcBef>
                          <a:spcPts val="600"/>
                        </a:spcBef>
                        <a:spcAft>
                          <a:spcPts val="0"/>
                        </a:spcAft>
                        <a:buClrTx/>
                        <a:buSzTx/>
                        <a:buFontTx/>
                        <a:buNone/>
                        <a:tabLst/>
                        <a:defRPr/>
                      </a:pPr>
                      <a:r>
                        <a:rPr lang="en-US" sz="2000"/>
                        <a:t>Ưu điểm</a:t>
                      </a:r>
                    </a:p>
                  </a:txBody>
                  <a:tcPr/>
                </a:tc>
                <a:tc>
                  <a:txBody>
                    <a:bodyPr/>
                    <a:lstStyle/>
                    <a:p>
                      <a:pPr marL="0" marR="0" lvl="0" indent="0" algn="l" defTabSz="685800" rtl="0" eaLnBrk="1" fontAlgn="auto" latinLnBrk="0" hangingPunct="1">
                        <a:lnSpc>
                          <a:spcPct val="100000"/>
                        </a:lnSpc>
                        <a:spcBef>
                          <a:spcPts val="600"/>
                        </a:spcBef>
                        <a:spcAft>
                          <a:spcPts val="0"/>
                        </a:spcAft>
                        <a:buClrTx/>
                        <a:buSzTx/>
                        <a:buFontTx/>
                        <a:buNone/>
                        <a:tabLst/>
                        <a:defRPr/>
                      </a:pPr>
                      <a:r>
                        <a:rPr lang="en-US" sz="2000"/>
                        <a:t>Nhược điểm</a:t>
                      </a:r>
                    </a:p>
                  </a:txBody>
                  <a:tcPr/>
                </a:tc>
                <a:extLst>
                  <a:ext uri="{0D108BD9-81ED-4DB2-BD59-A6C34878D82A}">
                    <a16:rowId xmlns:a16="http://schemas.microsoft.com/office/drawing/2014/main" val="533362237"/>
                  </a:ext>
                </a:extLst>
              </a:tr>
              <a:tr h="370840">
                <a:tc>
                  <a:txBody>
                    <a:bodyPr/>
                    <a:lstStyle/>
                    <a:p>
                      <a:pPr marL="342900" indent="-342900" algn="just">
                        <a:lnSpc>
                          <a:spcPct val="80000"/>
                        </a:lnSpc>
                        <a:spcBef>
                          <a:spcPts val="600"/>
                        </a:spcBef>
                        <a:spcAft>
                          <a:spcPts val="0"/>
                        </a:spcAft>
                        <a:buFont typeface="Arial" panose="020B0604020202020204" pitchFamily="34" charset="0"/>
                        <a:buChar char="•"/>
                      </a:pPr>
                      <a:r>
                        <a:rPr lang="en-US" sz="2000"/>
                        <a:t>Tiết kiệm thời gian phỏng vấn</a:t>
                      </a:r>
                    </a:p>
                    <a:p>
                      <a:pPr marL="342900" indent="-342900" algn="just">
                        <a:lnSpc>
                          <a:spcPct val="80000"/>
                        </a:lnSpc>
                        <a:spcBef>
                          <a:spcPts val="600"/>
                        </a:spcBef>
                        <a:spcAft>
                          <a:spcPts val="0"/>
                        </a:spcAft>
                        <a:buFont typeface="Arial" panose="020B0604020202020204" pitchFamily="34" charset="0"/>
                        <a:buChar char="•"/>
                      </a:pPr>
                      <a:r>
                        <a:rPr lang="en-US" sz="2000"/>
                        <a:t>Dễ dàng so sánh giữa các lần phỏng vấn</a:t>
                      </a:r>
                    </a:p>
                    <a:p>
                      <a:pPr marL="342900" indent="-342900" algn="just">
                        <a:lnSpc>
                          <a:spcPct val="80000"/>
                        </a:lnSpc>
                        <a:spcBef>
                          <a:spcPts val="600"/>
                        </a:spcBef>
                        <a:spcAft>
                          <a:spcPts val="0"/>
                        </a:spcAft>
                        <a:buFont typeface="Arial" panose="020B0604020202020204" pitchFamily="34" charset="0"/>
                        <a:buChar char="•"/>
                      </a:pPr>
                      <a:r>
                        <a:rPr lang="en-US" sz="2000"/>
                        <a:t>Dễ đạt đúng mục đích</a:t>
                      </a:r>
                    </a:p>
                    <a:p>
                      <a:pPr marL="342900" indent="-342900" algn="just">
                        <a:lnSpc>
                          <a:spcPct val="80000"/>
                        </a:lnSpc>
                        <a:spcBef>
                          <a:spcPts val="600"/>
                        </a:spcBef>
                        <a:spcAft>
                          <a:spcPts val="0"/>
                        </a:spcAft>
                        <a:buFont typeface="Arial" panose="020B0604020202020204" pitchFamily="34" charset="0"/>
                        <a:buChar char="•"/>
                      </a:pPr>
                      <a:r>
                        <a:rPr lang="en-US" sz="2000"/>
                        <a:t>Kiểm soát được cuộc phỏng vấn</a:t>
                      </a:r>
                    </a:p>
                    <a:p>
                      <a:pPr marL="342900" indent="-342900" algn="just">
                        <a:lnSpc>
                          <a:spcPct val="80000"/>
                        </a:lnSpc>
                        <a:spcBef>
                          <a:spcPts val="600"/>
                        </a:spcBef>
                        <a:spcAft>
                          <a:spcPts val="0"/>
                        </a:spcAft>
                        <a:buFont typeface="Arial" panose="020B0604020202020204" pitchFamily="34" charset="0"/>
                        <a:buChar char="•"/>
                      </a:pPr>
                      <a:r>
                        <a:rPr lang="en-US" sz="2000"/>
                        <a:t>Bao phủ một phạm vi rộng lớn một cách nhanh chóng</a:t>
                      </a:r>
                    </a:p>
                    <a:p>
                      <a:pPr marL="342900" indent="-342900" algn="just">
                        <a:lnSpc>
                          <a:spcPct val="80000"/>
                        </a:lnSpc>
                        <a:spcBef>
                          <a:spcPts val="600"/>
                        </a:spcBef>
                        <a:spcAft>
                          <a:spcPts val="0"/>
                        </a:spcAft>
                        <a:buFont typeface="Arial" panose="020B0604020202020204" pitchFamily="34" charset="0"/>
                        <a:buChar char="•"/>
                      </a:pPr>
                      <a:r>
                        <a:rPr lang="en-US" sz="2000"/>
                        <a:t>Thu hoạch được các dữ liệu liên quan</a:t>
                      </a:r>
                    </a:p>
                  </a:txBody>
                  <a:tcPr/>
                </a:tc>
                <a:tc>
                  <a:txBody>
                    <a:bodyPr/>
                    <a:lstStyle/>
                    <a:p>
                      <a:pPr marL="342900" indent="-342900" algn="just">
                        <a:lnSpc>
                          <a:spcPct val="80000"/>
                        </a:lnSpc>
                        <a:spcBef>
                          <a:spcPts val="600"/>
                        </a:spcBef>
                        <a:spcAft>
                          <a:spcPts val="0"/>
                        </a:spcAft>
                        <a:buFont typeface="Arial" panose="020B0604020202020204" pitchFamily="34" charset="0"/>
                        <a:buChar char="•"/>
                      </a:pPr>
                      <a:r>
                        <a:rPr lang="en-US" sz="2000"/>
                        <a:t>Nhàm chán đối với người được phỏng vấn</a:t>
                      </a:r>
                    </a:p>
                    <a:p>
                      <a:pPr marL="342900" indent="-342900" algn="just">
                        <a:lnSpc>
                          <a:spcPct val="80000"/>
                        </a:lnSpc>
                        <a:spcBef>
                          <a:spcPts val="600"/>
                        </a:spcBef>
                        <a:spcAft>
                          <a:spcPts val="0"/>
                        </a:spcAft>
                        <a:buFont typeface="Arial" panose="020B0604020202020204" pitchFamily="34" charset="0"/>
                        <a:buChar char="•"/>
                      </a:pPr>
                      <a:r>
                        <a:rPr lang="en-US" sz="2000"/>
                        <a:t>Khó thu được nhiều chi tiết</a:t>
                      </a:r>
                    </a:p>
                    <a:p>
                      <a:pPr marL="342900" indent="-342900" algn="just">
                        <a:lnSpc>
                          <a:spcPct val="80000"/>
                        </a:lnSpc>
                        <a:spcBef>
                          <a:spcPts val="600"/>
                        </a:spcBef>
                        <a:spcAft>
                          <a:spcPts val="0"/>
                        </a:spcAft>
                        <a:buFont typeface="Arial" panose="020B0604020202020204" pitchFamily="34" charset="0"/>
                        <a:buChar char="•"/>
                      </a:pPr>
                      <a:r>
                        <a:rPr lang="en-US" sz="2000"/>
                        <a:t>Có thể mất đi các ý tưởng chính</a:t>
                      </a:r>
                    </a:p>
                    <a:p>
                      <a:pPr marL="342900" indent="-342900" algn="just">
                        <a:lnSpc>
                          <a:spcPct val="80000"/>
                        </a:lnSpc>
                        <a:spcBef>
                          <a:spcPts val="600"/>
                        </a:spcBef>
                        <a:spcAft>
                          <a:spcPts val="0"/>
                        </a:spcAft>
                        <a:buFont typeface="Arial" panose="020B0604020202020204" pitchFamily="34" charset="0"/>
                        <a:buChar char="•"/>
                      </a:pPr>
                      <a:r>
                        <a:rPr lang="en-US" sz="2000"/>
                        <a:t>Khó tạo được mối giao tiếp tốt giữa người phỏng vấn và người được phỏng vấn </a:t>
                      </a:r>
                    </a:p>
                    <a:p>
                      <a:pPr>
                        <a:spcBef>
                          <a:spcPts val="600"/>
                        </a:spcBef>
                        <a:spcAft>
                          <a:spcPts val="0"/>
                        </a:spcAft>
                      </a:pPr>
                      <a:endParaRPr lang="en-US" sz="2000"/>
                    </a:p>
                  </a:txBody>
                  <a:tcPr/>
                </a:tc>
                <a:extLst>
                  <a:ext uri="{0D108BD9-81ED-4DB2-BD59-A6C34878D82A}">
                    <a16:rowId xmlns:a16="http://schemas.microsoft.com/office/drawing/2014/main" val="3955417203"/>
                  </a:ext>
                </a:extLst>
              </a:tr>
            </a:tbl>
          </a:graphicData>
        </a:graphic>
      </p:graphicFrame>
    </p:spTree>
    <p:extLst>
      <p:ext uri="{BB962C8B-B14F-4D97-AF65-F5344CB8AC3E}">
        <p14:creationId xmlns:p14="http://schemas.microsoft.com/office/powerpoint/2010/main" val="27035332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1137</TotalTime>
  <Words>2813</Words>
  <Application>Microsoft Office PowerPoint</Application>
  <PresentationFormat>On-screen Show (4:3)</PresentationFormat>
  <Paragraphs>379</Paragraphs>
  <Slides>30</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Abadi</vt:lpstr>
      <vt:lpstr>Amasis MT Pro</vt:lpstr>
      <vt:lpstr>Arial</vt:lpstr>
      <vt:lpstr>Arial (Body)</vt:lpstr>
      <vt:lpstr>Calibri</vt:lpstr>
      <vt:lpstr>Tahoma</vt:lpstr>
      <vt:lpstr>Times New Roman</vt:lpstr>
      <vt:lpstr>Wingdings</vt:lpstr>
      <vt:lpstr>Office Theme</vt:lpstr>
      <vt:lpstr>PHÂN TÍCH THIẾT KẾ YÊU CẦU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
  <cp:lastModifiedBy>Đào Thị Lệ Thủy</cp:lastModifiedBy>
  <cp:revision>98</cp:revision>
  <dcterms:created xsi:type="dcterms:W3CDTF">2011-01-21T15:00:27Z</dcterms:created>
  <dcterms:modified xsi:type="dcterms:W3CDTF">2023-08-19T02:35:21Z</dcterms:modified>
</cp:coreProperties>
</file>

<file path=docProps/thumbnail.jpeg>
</file>